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6.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7.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8.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9.xml" ContentType="application/inkml+xml"/>
  <Override PartName="/ppt/notesSlides/notesSlide14.xml" ContentType="application/vnd.openxmlformats-officedocument.presentationml.notesSlide+xml"/>
  <Override PartName="/ppt/ink/ink10.xml" ContentType="application/inkml+xml"/>
  <Override PartName="/ppt/notesSlides/notesSlide15.xml" ContentType="application/vnd.openxmlformats-officedocument.presentationml.notesSlide+xml"/>
  <Override PartName="/ppt/ink/ink1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2.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3.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4.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5.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6.xml" ContentType="application/inkml+xml"/>
  <Override PartName="/ppt/notesSlides/notesSlide32.xml" ContentType="application/vnd.openxmlformats-officedocument.presentationml.notesSlide+xml"/>
  <Override PartName="/ppt/ink/ink17.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18.xml" ContentType="application/inkml+xml"/>
  <Override PartName="/ppt/notesSlides/notesSlide39.xml" ContentType="application/vnd.openxmlformats-officedocument.presentationml.notesSlide+xml"/>
  <Override PartName="/ppt/ink/ink19.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20.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21.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ink/ink22.xml" ContentType="application/inkml+xml"/>
  <Override PartName="/ppt/notesSlides/notesSlide54.xml" ContentType="application/vnd.openxmlformats-officedocument.presentationml.notesSlide+xml"/>
  <Override PartName="/ppt/ink/ink23.xml" ContentType="application/inkml+xml"/>
  <Override PartName="/ppt/notesSlides/notesSlide55.xml" ContentType="application/vnd.openxmlformats-officedocument.presentationml.notesSlide+xml"/>
  <Override PartName="/ppt/ink/ink24.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25.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Lst>
  <p:notesMasterIdLst>
    <p:notesMasterId r:id="rId71"/>
  </p:notesMasterIdLst>
  <p:handoutMasterIdLst>
    <p:handoutMasterId r:id="rId72"/>
  </p:handoutMasterIdLst>
  <p:sldIdLst>
    <p:sldId id="1791" r:id="rId5"/>
    <p:sldId id="1891" r:id="rId6"/>
    <p:sldId id="2515" r:id="rId7"/>
    <p:sldId id="1790" r:id="rId8"/>
    <p:sldId id="8973" r:id="rId9"/>
    <p:sldId id="9102" r:id="rId10"/>
    <p:sldId id="9130" r:id="rId11"/>
    <p:sldId id="9132" r:id="rId12"/>
    <p:sldId id="9137" r:id="rId13"/>
    <p:sldId id="9136" r:id="rId14"/>
    <p:sldId id="9138" r:id="rId15"/>
    <p:sldId id="9131" r:id="rId16"/>
    <p:sldId id="9139" r:id="rId17"/>
    <p:sldId id="9140" r:id="rId18"/>
    <p:sldId id="9141" r:id="rId19"/>
    <p:sldId id="8994" r:id="rId20"/>
    <p:sldId id="9045" r:id="rId21"/>
    <p:sldId id="9076" r:id="rId22"/>
    <p:sldId id="9100" r:id="rId23"/>
    <p:sldId id="9049" r:id="rId24"/>
    <p:sldId id="9099" r:id="rId25"/>
    <p:sldId id="9056" r:id="rId26"/>
    <p:sldId id="2516" r:id="rId27"/>
    <p:sldId id="2517" r:id="rId28"/>
    <p:sldId id="9092" r:id="rId29"/>
    <p:sldId id="9142" r:id="rId30"/>
    <p:sldId id="2520" r:id="rId31"/>
    <p:sldId id="9094" r:id="rId32"/>
    <p:sldId id="9111" r:id="rId33"/>
    <p:sldId id="9107" r:id="rId34"/>
    <p:sldId id="9112" r:id="rId35"/>
    <p:sldId id="9143" r:id="rId36"/>
    <p:sldId id="9104" r:id="rId37"/>
    <p:sldId id="9105" r:id="rId38"/>
    <p:sldId id="9144" r:id="rId39"/>
    <p:sldId id="9053" r:id="rId40"/>
    <p:sldId id="9058" r:id="rId41"/>
    <p:sldId id="9077" r:id="rId42"/>
    <p:sldId id="9078" r:id="rId43"/>
    <p:sldId id="9080" r:id="rId44"/>
    <p:sldId id="9081" r:id="rId45"/>
    <p:sldId id="9082" r:id="rId46"/>
    <p:sldId id="9083" r:id="rId47"/>
    <p:sldId id="9167" r:id="rId48"/>
    <p:sldId id="9168" r:id="rId49"/>
    <p:sldId id="9169" r:id="rId50"/>
    <p:sldId id="9159" r:id="rId51"/>
    <p:sldId id="9162" r:id="rId52"/>
    <p:sldId id="9163" r:id="rId53"/>
    <p:sldId id="9164" r:id="rId54"/>
    <p:sldId id="9165" r:id="rId55"/>
    <p:sldId id="9166" r:id="rId56"/>
    <p:sldId id="9086" r:id="rId57"/>
    <p:sldId id="9087" r:id="rId58"/>
    <p:sldId id="9088" r:id="rId59"/>
    <p:sldId id="9089" r:id="rId60"/>
    <p:sldId id="9090" r:id="rId61"/>
    <p:sldId id="9091" r:id="rId62"/>
    <p:sldId id="9046" r:id="rId63"/>
    <p:sldId id="9055" r:id="rId64"/>
    <p:sldId id="9096" r:id="rId65"/>
    <p:sldId id="9050" r:id="rId66"/>
    <p:sldId id="9097" r:id="rId67"/>
    <p:sldId id="9051" r:id="rId68"/>
    <p:sldId id="9098" r:id="rId69"/>
    <p:sldId id="9093" r:id="rId70"/>
  </p:sldIdLst>
  <p:sldSz cx="12192000" cy="6858000"/>
  <p:notesSz cx="6858000" cy="103822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A073DAE3-B461-442F-A3D3-6642BD875E45}">
          <p14:sldIdLst>
            <p14:sldId id="1791"/>
            <p14:sldId id="1891"/>
            <p14:sldId id="2515"/>
            <p14:sldId id="1790"/>
            <p14:sldId id="8973"/>
            <p14:sldId id="9102"/>
            <p14:sldId id="9130"/>
            <p14:sldId id="9132"/>
            <p14:sldId id="9137"/>
            <p14:sldId id="9136"/>
            <p14:sldId id="9138"/>
            <p14:sldId id="9131"/>
            <p14:sldId id="9139"/>
            <p14:sldId id="9140"/>
            <p14:sldId id="9141"/>
            <p14:sldId id="8994"/>
            <p14:sldId id="9045"/>
            <p14:sldId id="9076"/>
            <p14:sldId id="9100"/>
            <p14:sldId id="9049"/>
            <p14:sldId id="9099"/>
            <p14:sldId id="9056"/>
            <p14:sldId id="2516"/>
            <p14:sldId id="2517"/>
            <p14:sldId id="9092"/>
            <p14:sldId id="9142"/>
            <p14:sldId id="2520"/>
            <p14:sldId id="9094"/>
            <p14:sldId id="9111"/>
            <p14:sldId id="9107"/>
            <p14:sldId id="9112"/>
            <p14:sldId id="9143"/>
            <p14:sldId id="9104"/>
            <p14:sldId id="9105"/>
            <p14:sldId id="9144"/>
            <p14:sldId id="9053"/>
            <p14:sldId id="9058"/>
            <p14:sldId id="9077"/>
            <p14:sldId id="9078"/>
            <p14:sldId id="9080"/>
            <p14:sldId id="9081"/>
            <p14:sldId id="9082"/>
            <p14:sldId id="9083"/>
            <p14:sldId id="9167"/>
            <p14:sldId id="9168"/>
            <p14:sldId id="9169"/>
            <p14:sldId id="9159"/>
            <p14:sldId id="9162"/>
            <p14:sldId id="9163"/>
            <p14:sldId id="9164"/>
            <p14:sldId id="9165"/>
            <p14:sldId id="9166"/>
            <p14:sldId id="9086"/>
            <p14:sldId id="9087"/>
            <p14:sldId id="9088"/>
            <p14:sldId id="9089"/>
            <p14:sldId id="9090"/>
            <p14:sldId id="9091"/>
            <p14:sldId id="9046"/>
            <p14:sldId id="9055"/>
            <p14:sldId id="9096"/>
            <p14:sldId id="9050"/>
            <p14:sldId id="9097"/>
            <p14:sldId id="9051"/>
            <p14:sldId id="9098"/>
            <p14:sldId id="909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9" name="Author" initials="A" lastIdx="0" clrIdx="9"/>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78D4"/>
    <a:srgbClr val="1A1A1A"/>
    <a:srgbClr val="FFFFFF"/>
    <a:srgbClr val="00BCF2"/>
    <a:srgbClr val="40CDF5"/>
    <a:srgbClr val="40587C"/>
    <a:srgbClr val="00B0E3"/>
    <a:srgbClr val="005291"/>
    <a:srgbClr val="BA6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EBBF3B-138E-490A-B9A2-D9D9524B214D}" v="3" dt="2023-09-20T12:48:31.7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237" autoAdjust="0"/>
    <p:restoredTop sz="93630" autoAdjust="0"/>
  </p:normalViewPr>
  <p:slideViewPr>
    <p:cSldViewPr snapToGrid="0">
      <p:cViewPr varScale="1">
        <p:scale>
          <a:sx n="108" d="100"/>
          <a:sy n="108" d="100"/>
        </p:scale>
        <p:origin x="72" y="404"/>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252" d="100"/>
          <a:sy n="252" d="100"/>
        </p:scale>
        <p:origin x="204" y="18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79" Type="http://schemas.microsoft.com/office/2018/10/relationships/authors" Targe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commentAuthors" Target="commentAuthor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9/21/2023 12:38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3-09-20T06:24:26.134"/>
    </inkml:context>
    <inkml:brush xml:id="br0">
      <inkml:brushProperty name="width" value="0.05292" units="cm"/>
      <inkml:brushProperty name="height" value="0.05292" units="cm"/>
      <inkml:brushProperty name="color" value="#FFA500"/>
    </inkml:brush>
  </inkml:definitions>
  <inkml:trace contextRef="#ctx0" brushRef="#br0">8664 4840 9215 0,'0'-5'816'0,"0"-1"-656"0,2 3-160 0,-2 0 0 16,1 0 1072-16,-1 1 176 0,0 1 32 0,1-1 16 15,0-4 1072-15,-1 1 192 0,0 1 64 0,0 1 0 16,-2 1-48-16,1-1 0 0,-2 3 0 0,0 0 0 16,1 3-832-16,-2 0-160 15,0 3-48-15,0-1 0 16,-1 4-848-16,-2 2-176 0,1 3-48 0,-1 2 0 0,1 5-112 0,0 1-32 0,1 4 0 0,0-1 0 0,0 6-192 0,1 1-128 15,0 1 128-15,1 1-128 0,1-3 0 0,0 2 128 16,0 2-128-16,1-2 0 0,1 1 0 0,0-3 0 16,1-5 0-16,-1 0 0 0,3-3 0 0,-3-4 0 15,1-2 0-15,0-1 0 0,1-3 0 0,-1-2 0 16,-1-3 0-16,0-3 0 16,0-1-784-16,-1-4-128 0</inkml:trace>
  <inkml:trace contextRef="#ctx0" brushRef="#br0" timeOffset="730.33">8166 4789 6447 0,'-6'-2'576'0,"2"1"-576"0,1-1 0 0,1-1 0 16,2 3 1856-16,0-1 272 0,0-1 48 0,0 2 16 15,0-3-992-15,0-2-208 0,1 2-32 0,0 2-16 16,2-2 528-16,0 1 96 0,0 2 32 0,2 0 0 15,1 0 224-15,1 2 48 0,2 2 16 0,2-2 0 16,2 1-480-16,1 1-112 0,4 0-16 0,1 0 0 16,3-2-368-16,3-1-80 0,-25-1 0 0,59 2-16 15,-28-2-240-15,3 0-32 0,0 0-16 0,3 2 0 16,2-1-192-16,2-1-32 0,2 0-16 0,0 0 0 16,1 3-160-16,-2-3-128 0,1 2 144 0,-3-2-144 15,-3 0 320-15,-2 0-16 0,1 0-16 0,-4 0 0 16,-32 0-288-16,58 1 0 0,-29-1 0 0,-1 0 0 15,-2 0 0-15,-3 0 0 0,1-1 0 0,-4 1 0 16,-1 0 0-16,-3 1 0 0,-4-1 0 0,-3 0 0 0,-3 0 0 0,-2 0 0 16,-1 2 0-16,-3-2 0 0,-1 4 0 0,-1-4-176 15,-2 4 176-15,-1-1-12480 16,-1 1-2384-16</inkml:trace>
  <inkml:trace contextRef="#ctx0" brushRef="#br0" timeOffset="1527.8">9400 5289 15663 0,'-1'-2'1392'0,"1"-1"-1120"16,0 0-272-16,0 2 0 0,0-1 1024 0,-1 0 128 15,0-4 48-15,-2-3 0 0,-1-2 688 0,-2 0 144 16,0 0 16-16,-2-2 16 0,-1 5-176 0,-1-3-32 15,-1 0-16-15,-2 2 0 0,0-2-624 0,-2 0-128 16,1 0-32-16,-1-1 0 0,1 3-352 0,-1-1-64 16,0 1 0-16,0 1-16 0,1 2-304 0,2 1-64 15,-1 4-16-15,3 1 0 0,-1 3-240 0,0 3 176 16,0 3-176-16,0-2 160 0,2 2-160 0,-3 2 0 16,0 4 0-16,-1 2 0 0,2-1 0 0,1 1 0 0,1 0 0 15,2 0 0-15,3-1 0 0,-1 0 0 0,3 1 0 0,2-1 0 16,0 1 0-16,3-2 0 0,1 0 0 0,0-2 0 15,4-4 0-15,0 1 0 0,1-4 0 0,1 0 0 16,2-1 0-16,0-5 0 0,2 3 0 0,-1-7 0 16,3 0 0-16,0-3 0 0,1-3 0 0,0-1 0 15,1-1 0-15,-2-2 0 0,0 0 0 0,0-1 0 16,-3 1 0-16,-1 0 0 0,-1 5 0 0,-2 1 0 16,1 0 0-16,-3 4 0 0,0 0 0 0,-2 1 0 15,1 3 0-15,-2 0 0 0,2 0 0 0,-2 3 0 16,2 2 0-16,-2 3 0 0,1 1 0 0,-1 0 0 15,1 2 0-15,-2 0 0 0,1 1 0 0,-1 2 0 16,1 0 0-16,0-1 0 0,-1-1 0 0,0 2 0 0,0-2 0 0,0-1 0 16,0 4 0-16,1-2 0 0,-1 0 0 15,0 0 0-15,1 1 0 0,-1-3 0 0,0 0 0 0,1 1 0 16,-1-1 0-16,-1-2 0 0,1 2 0 0,-1-6 0 16,-1 3 0-16,0-4 0 0,1-1-256 0,-1-3 32 15,2 0 0-15,-2-3-17824 16</inkml:trace>
  <inkml:trace contextRef="#ctx0" brushRef="#br0" timeOffset="2282.83">9862 5403 18431 0,'-1'-6'816'0,"1"1"160"0,0 1-784 0,-1-1-192 0,0 2 0 0,-1 0 0 15,1 0 1248-15,0-3 208 0,-2-3 32 0,-3-4 16 16,0-4 560-16,-2 3 112 0,0-1 32 0,0 2 0 16,0-2-448-16,1 2-96 0,-2 1 0 0,0 3-16 0,2-1-784 0,0 3-160 15,1 1-16-15,-1 4-16 16,0 1-384-16,1 2-80 0,-1 1-16 0,0 5 0 0,-1 1-192 0,2 3 0 16,-2 3 0-16,-1 0 0 0,1 1 0 0,-1 4 0 15,0 2 0-15,1 0 0 0,2 2 0 0,-1-3 0 16,3 1 0-16,0-5 0 0,3 1 0 0,2-2 0 15,1 0 0-15,3-5 0 0,2 1 0 0,-1-3 0 16,2 0 0-16,2-5 0 0,0 0 0 0,1-3 0 16,0-3 0-16,3 0 0 0,-1-5 0 0,0 0 0 15,0-3 0-15,0-1 0 0,1-1 0 0,-1-4 0 16,1 1 0-16,-2 1 0 0,0-2 0 0,-1 2 0 16,-1 1 0-16,-1-1 0 0,-1 6 0 0,-1-1 0 15,-2 5 0-15,0 4 0 0,-2-2 0 0,0 7 0 0,0 0 0 0,0 2 0 16,-1 3 0-16,0 2 0 0,1 1 0 15,-2 4 0-15,1-2 0 0,-1 4 0 0,0-1 0 0,2 2 0 16,0-2 0-16,-1 0 0 0,1 0 0 0,2 2 0 16,-1-1 0-16,1 2 0 0,2-1 0 0,-2-1 0 15,2 1 0-15,1 1 0 0,-1 0 0 0,0 0 0 16,1 2 0-16,-1-1 0 0,2 0 0 0,-4 0 0 16,2 1 0-16,-3-2 0 0,1 3 0 0,-3-4 0 15,-1 1 0-15,-1 0 0 0,0-3 0 0,-2-1 0 16,0 1 0-16,-3 0 0 0,1-3 128 0,-2 1-128 15,-1-1 0-15,0 0 0 0,-2-2 0 0,-1 1 0 16,-1-1 0-16,-1-4 0 0,-1 0 0 0,1-1 0 16,-2 1 320-16,0-5-48 0,-2-1 0 0,-2-2 0 0,2 0-16 15,-3-2-16-15,2-1 0 0,-1-3 0 0,0 3-112 0,1-3 0 16,2 1-128-16,1-3 192 0,3 2-192 0,2 0 0 16,1 0 0-16,3 0 0 0,2 1 0 0,-1-1 0 15,4 1 0-15,1-1 0 0,0 3-320 0,4-3 64 16,2-2 0-16,2-1-18640 15</inkml:trace>
  <inkml:trace contextRef="#ctx0" brushRef="#br0" timeOffset="3344.88">10407 4818 18431 0,'-2'-3'1632'0,"2"-1"-1312"0,2 2-320 0,-1 2 0 16,0-3 1088-16,1 1 128 0,1-4 48 0,3-1 0 16,1-3-48-16,3 1 0 0,1 0 0 0,1 2 0 15,3 0 112-15,0 1 16 0,4 2 0 0,0 1 0 16,3-1-192-16,1 0-16 0,1 0-16 0,0 1 0 15,3 0-416-15,0-2-96 0,2 4-16 0,2-1 0 16,-31 2-320-16,60-2-64 0,-30 2-16 0,-30 0 0 16,54 0 320-16,-54 0 48 0,53 5 16 0,-53-5 0 15,0 0-352-15,63 11-64 0,-49-5-16 0,-3 0 0 16,-2 3-144-16,-3-4 0 0,-4 5 0 0,-2-1 128 0,-3 2 128 16,-3 1 0-16,-3 5 16 0,-4 0 0 0,-3 3-144 0,-4 0-128 15,-3 2 144-15,-3 1-144 0,-1-3 0 0,-1 2 0 16,-2-2 0-16,3 0 0 0,3 2 0 0,-2-5 0 15,2 6 0-15,0-4 0 0,4-1 0 0,2 1 0 16,5-5 0-16,2 1 0 0,3-4 0 0,3 0 0 16,3-2 0-16,2-4 0 0,4 3 0 0,1-4 0 15,4-1 0-15,4-3 0 0,4 2 0 0,3-4 0 16,3 2 0-16,3-3 0 0,3-3 0 0,5 0 0 16,2 1 0-16,0-1 0 0,2 1 0 0,0 4 0 15,0-4 0-15,-38 5 0 0,68-3 0 0,-68 3 0 16,66 3 0-16,-66-3 0 0,63 8 0 0,-63-8 0 15,60 18 0-15,-60-18 0 0,59 22 0 0,-59-22 0 0,55 31 0 0,-55-31 0 16,0 0 0-16,62 53 0 0,-62-53 0 0,0 0 0 16,37 57 0-16,-31-39 0 0,-2 1 0 0,-3-2 0 15,-1 2 0-15,-3 0 0 0,-2-1 0 0,-1 1 0 16,-2-1 0-16,-4 2 128 0,-4-1-128 0,-2-1 0 16,-3 1 256-16,-3-1 0 0,-1 1 0 0,-4-3 0 15,-2 2 16-15,-5-1 16 0,0 0 0 0,-3-3 0 16,0 3-96-16,-3-2-32 0,-1-2 0 0,0 0 0 15,-2 0-160-15,3 1 0 0,1-3 0 0,4 0 0 16,2 1 0-16,0-1 0 0,2-2 0 0,-1 2 0 16,2-3 0-16,1-2 0 0,1 2-160 0,-2-4 160 15,1 1-912-15,0-5-96 0</inkml:trace>
  <inkml:trace contextRef="#ctx0" brushRef="#br0" timeOffset="4861.3">4317 13794 35935 0,'-13'-3'3200'0,"-5"-3"-2560"16,5 3-512-16,4 3-128 0,1 0 1120 0,-6 0 208 16,-14 0 32-16,-11-2 16 0,-17 4-672 0,-3 1-128 15,6 6-16-15,7 2-16 0,4 3-240 0,3 0-48 16,4 6-16-16,-1 3 0 0,0 5-64 0,-1 3-16 16,3 0 0-16,0 2 0 0,3 2-160 0,2-1 0 15,1 2 0-15,1-1 0 0,2 1 0 0,1-3 0 16,2 0 0-16,2-3 0 0,2 1 0 0,2-2 0 15,3-1 0-15,1 3 0 0,3 5 0 0,2-4 0 16,4 4 0-16,2-5 0 0,3 0 0 0,3 1 0 0,3-4 0 0,2-1 0 16,2-1 0-16,-12-26 0 0,32 46 0 0,-32-46 0 15,41 44-128-15,-41-44 128 0,49 40 0 0,-49-40 0 16,50 31 0-16,-50-31 0 0,49 27 0 0,-49-27 0 16,54 22 0-16,-54-22 0 0,58 16 0 0,-58-16 0 15,59 3 0-15,-59-3 0 0,62 0 0 0,-62 0 0 16,62-6 0-16,-62 6 0 0,58-11 0 0,-58 11 0 15,50-13 0-15,-50 13 0 0,46-13 0 0,-46 13 0 16,44-16-144-16,-44 16 144 0,39-17 0 0,-39 17 0 16,35-17-144-16,-19 6 144 0,-2 2 0 0,-1-2-144 15,-2 2-224 1,-2-2-32-16,0 3-16 0,-3-3 0 0,-1 0-1200 0,-2-2-240 0</inkml:trace>
  <inkml:trace contextRef="#ctx0" brushRef="#br0" timeOffset="5194.64">3919 14542 20271 0,'-4'-2'1792'0,"3"-2"-1424"15,1 1-368-15,1-2 0 0,1 2 1280 0,0 1 176 16,3-4 32-16,1-5 16 0,6-3 560 0,2-6 112 15,2-1 32-15,-1 2 0 0,0 5-720 0,-2-3-144 16,2 3-16-16,-1 0-16 0,1 3-672 0,-1 1-128 16,2 0-16-16,-2 1-16 0,1 4-304 0,-15 5-176 0,0 0 192 0,0 0-192 15,0 0 128-15,62 11-128 0,-62-11 0 0,0 0 0 16,32 40 0-16,-23-21 0 0,1 1 128 0,1 0-128 16,-2 0 320-16,-1 2 0 0,1 4 0 0,-4-4 0 15,2 4-320-15,-3-1 0 0,1-2 0 0,-3-1 0 16,-1 4 0-16,0-4 0 0,-2 4 0 0,-1-4 0 15,-2 1 0-15,1-1 0 0,0-2 0 0,-1-3-12352 16,3 1-2480-16</inkml:trace>
  <inkml:trace contextRef="#ctx0" brushRef="#br0" timeOffset="5677.89">4529 14426 24879 0,'-1'5'1088'0,"-2"-4"256"0,1 2-1088 0,1 0-256 16,-1-3 0-16,2 2 0 0,-1 1 1840 0,-1 0 304 15,1 2 64-15,-1 4 16 0,0 5-624 0,0 0-128 16,-2 1-32-16,2 2 0 0,0-1-672 0,0 2-128 16,1 1-16-16,-1-2-16 0,2 0-224 0,0-3-64 15,2-2 0-15,0 0 0 0,0-2-320 0,1-4 144 0,3-1-144 16,-1-2 0-16,2-3 128 0,1-2-128 0,0-1 0 0,0-3 0 16,2 0 0-16,-1-5 128 0,1 2-128 0,0-4 0 15,-1 1 192-15,2-5-192 0,0 0 192 0,1-2-192 16,-1 1 128-16,1 2-128 0,-1-1 0 0,0 0 0 15,1 5 128-15,-2 2-128 0,1 3 0 0,-1 3 0 16,-1 4 0-16,0 2 0 0,0 3 0 0,-1 4 0 16,1 2 0-16,-1 3 0 0,-2 0 0 0,1 1 0 15,0 2 0-15,-2 3 0 0,2-1 0 0,1 1 0 16,-1-1 0-16,-2-4 0 0,2 2 0 0,-2-1 0 16,2-4 0-16,0 1 0 0,-2 0 0 0,0-6 0 0,0 2 0 15,0-1 0-15,-2-1 0 0,1-3 0 0,-1 0-320 0,-1-4 16 16,0 2 16-16,1-2 0 15,-1-2-1888-15,0-4-384 0</inkml:trace>
  <inkml:trace contextRef="#ctx0" brushRef="#br0" timeOffset="6003.22">5030 13652 24879 0,'-1'3'2208'0,"1"0"-1760"0,1-1-448 16,-1-1 0-16,1 2 1952 0,0 0 304 0,0 5 64 0,1 6 16 16,1 6-496-16,-1 7-112 0,-1 2 0 0,0 2-16 15,0 4-976-15,-1 4-192 0,1 3-32 0,1 3-16 16,1 3-320-16,1 0-176 0,2 0 192 0,-2 0-192 15,2-4 128-15,-1 2-128 0,3 2 0 0,-1 0 0 16,0 0 128-16,-1-2-128 0,0 2 0 0,-2-2 0 16,1-5 0-16,-1-4 0 0,0-5 0 0,-1-1 0 15,1-6 0-15,-1 0 0 0,0-4 0 0,0-2 0 16,0-1 0-16,-2-5 0 0,0-4 0 0,-1-1 0 16,1-3-1392-16,-1-3-224 15</inkml:trace>
  <inkml:trace contextRef="#ctx0" brushRef="#br0" timeOffset="6294.26">4972 14023 24879 0,'-8'8'1088'0,"2"-5"256"0,1 3-1088 0,2-4-256 16,2 1 0-16,1-1 0 0,0 1 1840 0,0 0 304 16,0 4 64-16,1 3 16 0,1-1-752 0,0 2-128 15,0 0-48-15,3 1 0 0,1-1-816 0,2 0-160 0,1-3-48 0,2-1 0 16,-11-7-112-16,0 0-32 0,0 0 0 0,60 19 0 16,-60-19-128-16,0 0 0 0,55-2 144 0,-55 2-144 15,0 0 0-15,58-15 0 0,-58 15 0 0,0 0 0 16,59-20-272-16,-59 20-32 0,0 0 0 0,56-16-16752 15</inkml:trace>
  <inkml:trace contextRef="#ctx0" brushRef="#br0" timeOffset="6749.28">5488 14398 21183 0,'5'11'944'0,"-1"-4"192"0,1-2-912 0,-2 0-224 16,2-4 0-16,-2 1 0 0,1 1 928 15,5 2 144-15,-9-5 16 0,0 0 16 0,52 23-80 0,-52-23 0 16,0 0-16-16,54 23 0 0,-54-23-112 0,0 0 0 16,0 0-16-16,0 0 0 0,62-3 304 0,-62 3 64 15,0 0 16-15,0 0 0 0,35-31-464 0,-28 20-96 16,-1 0 0-16,-3-4-16 0,0 1-288 0,0 1-48 15,-2 0-16-15,-1 0 0 0,0-2-160 0,-2-1-48 16,-2 3 0-16,0 0 0 0,-2 2-128 0,-2 0 0 16,1 2 0-16,-4 0 0 0,0 1 0 0,-2 2 0 15,-2 3 0-15,0 1 0 0,-2 0 0 0,0 4 0 16,2 1 128-16,-1 5-128 0,3 1 240 0,0 2 16 0,2 2 0 16,0 4 0-16,1 1-128 0,1 4-128 0,0 1 176 0,2 2-176 15,3 1 176-15,0 0-176 0,2-1 160 0,2 0-160 16,3-2 0-16,1 2 128 0,3-3-128 0,1-2 0 15,2 0 0-15,1 0 0 0,1-3 0 0,2-2 0 16,-14-15 0-16,32 31 0 0,-32-31 0 0,33 28 0 16,-33-28 0-16,0 0 0 0,60 26 0 0,-60-26 0 15,0 0 0-15,55 0 0 0,-55 0 0 0,0 0 0 16,47-18 0-16,-36 6-192 0,2-1 192 0,-1-4-208 16,-1 0-1248-1,-1-4-240-15</inkml:trace>
  <inkml:trace contextRef="#ctx0" brushRef="#br0" timeOffset="7077.76">5983 14299 25791 0,'0'12'1152'0,"0"-4"224"0,0-3-1104 0,0 1-272 0,1-1 0 0,0-1 0 0,0 4 1744 0,1 4 304 16,3 7 48-16,0 6 16 0,3 4-624 0,-2-1-112 15,0 0-32-15,0-2 0 0,0 0-640 0,-2-4-144 16,2 0-32-16,-2-4 0 0,2 1-96 0,-1-7-32 15,2 2 0-15,-1-5 0 0,0-4-272 0,1 0-128 16,0-4 128-16,-7-1-128 0,0 0 0 0,0 0 0 16,34-24 128-16,-24 11-128 0,3-1 128 0,-2-3-128 15,3-3 192-15,-1 1-64 0,-1 1-128 0,0-1 0 16,0 4 0-16,0 3 0 0,-1 1 0 0,-2 1 0 0,0 3 0 16,-2 3 0-16,2 0 0 0,-1 4 0 0,0 3 0 15,0 0 0-15,0 3 0 0,0 2 0 0,1 6 0 0,1 0 0 16,0 1 0-16,-1 4 0 0,-1-1 0 0,0 3 0 15,0 0 0-15,-1 1 0 0,-1-1 0 0,1-2 0 16,-2 1-240-16,2-1-80 0,0-2 0 0,0 0-12016 16,-1-2-2384-16</inkml:trace>
  <inkml:trace contextRef="#ctx0" brushRef="#br0" timeOffset="8169.03">7995 13635 27647 0,'-5'1'2448'0,"2"-1"-1952"16,0 0-496-16,2 2 0 0,-1-2 992 0,2 2 96 15,-1-1 32-15,0 4 0 0,0 1 672 0,-1 6 144 16,0 2 32-16,-1 5 0 0,2 3-1136 0,1 2-208 15,0 4-48-15,1 3-16 0,2 4-368 0,0 1-192 16,3 6 192-16,-1 2-192 0,2 2 0 0,-3 0 0 16,2 4 0-16,-4-4 0 0,2 0 128 0,-3-5-128 15,-1-1 0-15,1-4 0 0,-1-4 160 0,-1-4-160 16,2 0 128-16,0-8-128 0,1-3 0 0,-1-3 0 16,0-6 0-16,0-1 0 0,1-5 0 0,-1-2 0 15,0-2 0-15,0-2 0 0,-2-5 0 0,0-2 0 16,0-2 0-16,-3-5 0 15,2 1-512-15,-1-2-96 0,-2-4-16 0,1-7 0 16,-1-1-192-16,0-2-32 0,-1-6-16 0,0-3 0 16,1-4-144-16,-1-1-16 0,1 1-16 0,0 2 0 15,1 3 464-15,2 2 112 0,-1 5 16 0,3 0 0 0,3 1 448 0,-2 4 0 0,0 1-128 0,1 2 128 16,-1 4 0-16,0 2 0 0,0 3 192 0,-1 4-192 16,2 6 512-16,-2 1 0 0,1 6 0 0,-2 0 0 15,1 4 1072-15,-2-1 208 0,2 7 32 0,0-1 16 16,0 6-944-16,0-1-192 0,3 5-48 0,-1 0 0 15,1-1-448-15,2 2-80 0,-1 0-128 0,3 5 176 16,1-2-176-16,-1 2 0 0,2-2 0 0,1-4 0 16,0-1 0-16,1-2 128 0,1-4-128 0,-12-12 0 0,0 0 192 0,0 0-64 15,57 22 0-15,-57-22 0 0,0 0-128 0,45-14 128 16,-45 14-128-16,35-23 128 0,-17 9-128 0,2-5 0 16,3-3 0-16,2-2 0 0,1 2 176 0,0-2-48 15,1 0-128-15,-3 1 192 0,0 3-192 0,-3 0 0 16,-2 6 0-16,-2 0 0 0,-1 5 0 0,-3 4 0 15,-13 5 0-15,0 0 0 0,0 0 0 0,0 0 0 16,58 18 0-16,-58-18 0 0,0 0 0 0,31 42 0 16,-23-23 0-16,0 3 0 0,-2 2 0 0,-1 0 0 15,-1 0 0-15,-1 6 0 0,0 1 0 0,-1 3 0 16,1-2 0-16,-1 4 0 0,0-2 0 0,0 2 0 16,0-4 0-16,-1 2 0 0,1-1 0 0,-1-1 0 15,1 1 0-15,-1-2 0 0,2 1 0 0,0-1 0 0,-1-5 0 16,2-1 0-1,0 1-336-15,0-2-64 0,0-3-16 0,-1-5-18448 0</inkml:trace>
  <inkml:trace contextRef="#ctx0" brushRef="#br0" timeOffset="8613.92">8933 14123 28559 0,'-1'6'2544'15,"0"0"-2032"-15,1-3-512 0,0 0 0 0,0-1 1216 0,1 5 160 16,-1 9 32-16,0 5 0 0,0 9-784 16,0 1-160-16,0 1-16 0,0-1-16 0,0-3-16 0,1-3 0 15,2 3 0-15,0-4 0 0,0 0-96 0,3-4-32 16,0 0 0-16,1-3 0 0,1-3 160 0,-8-14 48 15,0 0 0-15,34 28 0 0,-34-28-496 0,0 0 0 16,0 0 0-16,54 6 0 0,-54-6 0 0,0 0 0 16,46-12 0-16,-46 12 0 0,31-21 240 0,-31 21-48 15,28-26-16-15,-16 9 0 0,1 3-16 0,-2-3 0 16,1-3 0-16,-2 0 0 0,-1-2-160 0,0-1 128 16,-2 3-128-16,-1 0 128 0,-1-2-128 0,-2-1 0 15,-2 3 0-15,-2 0 0 0,-2 1 0 0,-4 3 0 16,-2 1 0-16,-2 4 0 0,-2 0 0 0,-3 2 0 0,-2 3 0 15,-2 3 0-15,0 4 0 0,-1 1 0 0,0 4 0 0,1 2 0 16,0 1 0-16,1 2 0 0,1 0 0 0,1 0 0 16,1 1 0-16,1-1 0 0,1 1-144 0,2-1 144 31,0 0-816-31,3-2-96 0,0 1-32 0,2 0-16208 0</inkml:trace>
  <inkml:trace contextRef="#ctx0" brushRef="#br0" timeOffset="9153.86">9484 14164 5519 0,'2'0'496'0,"-1"0"-496"15,-1 0 0-15,0 0 0 0,1 0 3840 0,-1 0 688 16,1 2 128-16,0 1 16 0,0 3-1152 0,2 2-256 16,-1 2-32-16,-1 3-16 0,1 1-1616 0,-1 0-320 15,2 4-64-15,-1 1 0 0,0-1-800 0,0 4-160 16,2 0-16-16,-2 0-16 0,2 2 256 0,0 0 48 15,0 0 16-15,1 0 0 0,0 0-320 0,2-2-64 16,0-2-16-16,-1-1 0 0,1-1-144 0,0-2 128 0,-7-16-128 0,13 23 128 16,-13-23-128-16,0 0 0 0,15 25 0 0,-15-25 0 15,0 0 0-15,0 0 0 0,0 0 128 0,0 0-128 16,17-21 0-16,-14 8 160 0,-2-1-160 0,1-5 160 16,-1 1-160-16,-1-3 160 0,1-3-160 0,-1 0 160 15,-1 0-160-15,1-4 0 0,-1 1 0 0,1 1 0 16,0 2 0-16,2-1 0 0,0 0 0 0,3 3 0 15,0 2 0-15,1 3 0 0,0 0 0 0,0 3 0 16,0 3 0-16,1-2 0 0,-1 3 0 0,1-1 0 16,0 2 0-16,-1 0 0 0,-6 9 0 0,0 0 0 15,0 0 0-15,0 0 0 0,0 0 0 0,0 0 0 0,0 0 0 16,0 0 0-16,0 0 0 0,54 9 0 16,-48-3 0-16,-3 2 0 0,0-2 0 0,1 2 0 0,-1 0 0 0,-1-1 0 15,0-2 0-15,1 1 0 16,0-1-1008-16,0-1-128 0</inkml:trace>
  <inkml:trace contextRef="#ctx0" brushRef="#br0" timeOffset="9936.06">10239 14431 25791 0,'3'0'1152'0,"-3"-2"224"15,2 0-1104-15,-2 1-272 0,1-1 0 0,-1-1 0 16,1-2 1552-16,-1-2 256 0,0-1 48 0,1-6 16 16,-2-3-448-16,0-1-80 0,-2 1-32 0,0 1 0 0,-1-1-464 15,-2 0-80-15,-1-1-32 0,0 2 0 16,-1-1-192-16,-2 0-32 0,-1 0-16 0,-3 1 0 0,0-1-256 0,-1 2-48 15,0 1-16-15,0 3 0 0,1 3-176 0,0 2 128 16,3 6-128-16,1 0 128 0,2 6-128 0,0 2 0 16,3 3 0-16,0 3 0 0,3 3 0 0,1 1 0 15,1 4 0-15,1 1 0 0,2 5 0 0,2 1 0 16,0-2 176-16,3 4-176 0,0-5 0 0,2-3 0 16,0-3 0-16,1-4 0 0,-11-16 0 0,25 28 128 15,-25-28-128-15,0 0 0 0,0 0 0 0,49 20 0 16,-49-20 0-16,0 0 0 0,0 0 0 0,39-20 0 15,-32 11 0-15,1-2 0 0,-3 0 0 0,2-2 0 16,-2-2 0-16,0 1 0 0,-2 3 0 0,1-4 0 0,-2 4 0 0,0 0 0 16,1 3 0-16,0 2 0 0,0 5 0 0,-1 5 0 15,1 1 0-15,1 6 0 0,0 3 0 0,1 1 0 16,1 7 0-16,0 1 0 0,2 2 0 0,-1 1 0 16,0 4 0-16,1 2 0 0,-1 2 0 0,1 0 0 15,-2-1 0-15,1-1 0 0,-1-1 0 0,0 3 0 16,2 5 0-16,-1 0 0 0,0-2 0 0,-3-3 0 15,0-2 0-15,0-2 0 0,-2-2 0 0,-2-1 0 16,0-2 320-16,-1-3-16 0,-1-2-16 0,-1-3 0 16,0 1-112-16,0-5-32 0,-2-1 0 0,1-1 0 15,-2-1-144-15,-2-3 160 0,2 1-160 0,-4-3 160 16,0 1 0-16,-3-5 0 0,2 1 0 0,-2-2 0 16,-3 0-160-16,-1-3 0 0,1 0 0 0,-2-2 128 0,0 0-128 15,1-2 0-15,2 1 0 0,1-1 0 0,4 3-336 0,1-1-48 16,4-1-16-16,0 0 0 15,2-1-192-15,2-2-48 0,1-2 0 0,1-2-18240 16</inkml:trace>
  <inkml:trace contextRef="#ctx0" brushRef="#br0" timeOffset="10652.24">10579 14172 16575 0,'-3'3'1472'0,"1"0"-1168"15,1-1-304-15,1-2 0 0,1 3 1440 0,-1-2 224 16,-1 2 64-16,1 5 0 0,1 1 96 0,2-1 32 16,3 3 0-16,-6-11 0 0,0 0-480 0,30 25-96 15,-30-25 0-15,0 0-16 0,43 23-160 0,-43-23-16 16,0 0-16-16,55 18 0 0,-55-18-368 0,0 0-80 16,58 13-16-16,-58-13 0 0,0 0-160 0,56 0-48 15,-56 0 0-15,0 0 0 0,58-19-176 0,-58 19-32 16,34-21-16-16,-34 21 0 0,30-28-48 0,-30 28-128 15,24-30 192-15,-15 15-64 0,0 1-128 0,-4 0 0 16,-2 0 0-16,-3-1 128 0,0 2-128 0,-5 2 128 16,1-2-128-16,-4 6 128 0,-2-2 64 0,-2 3 0 0,-2 1 0 15,0 2 0-15,-3 2-192 0,0 1 0 0,-2 4 0 0,0-1 0 16,3 2 0-16,-2 1 0 0,1 5 0 0,-1 0 0 16,0 4 0-16,1 2 0 0,-1-1 0 0,1 1 0 15,0 3 0-15,1-1 0 0,1-1 0 0,2 2 128 16,1-1-128-16,2-1 160 0,1 1-160 0,3-2 160 15,1 1-160-15,3-3 0 0,2 0 0 0,2-1 0 16,2-3 0-16,2 4 0 0,3-1 0 0,1 0 0 16,-10-14 0-16,27 25 0 0,-27-25 0 0,0 0 0 15,49 26 0-15,-49-26 0 0,0 0 0 0,62 11 0 16,-62-11 0-16,0 0 0 0,67-3 0 0,-67 3 0 16,45-11 0-16,-45 11 0 0,45-15 0 0,-45 15 0 15,0 0-320-15,58-25 16 0,-58 25 0 0,0 0 0 16,48-31-1232-16,-48 31-240 0</inkml:trace>
  <inkml:trace contextRef="#ctx0" brushRef="#br0" timeOffset="11050.01">11182 14108 24879 0,'0'5'1088'0,"0"-2"256"0,0 0-1088 0,0-1-256 15,1 0 0-15,0-1 0 0,0 2 1952 0,3 0 336 16,1 5 64-16,2 4 16 0,0 2-288 0,-1 0-48 16,0 1-16-16,0 0 0 0,-1 0-1392 0,1-1-288 15,-2 1-48-15,2 1-16 0,-2-1-16 0,1 1-16 0,0-4 0 0,0 1 0 16,0-2-48-16,1-2-16 0,0 0 0 0,-6-9 0 16,0 0 0-16,0 0 0 0,0 0 0 0,0 0 0 15,0 0-48-15,52 0 0 0,-52 0 0 0,0 0 0 16,28-25 0-16,-28 25-128 0,23-24 192 0,-23 24-64 15,26-28-128-15,-26 28 0 0,28-28 0 0,-28 28 0 16,27-25 0-16,-27 25 0 0,24-25 0 0,-24 25 0 16,0 0 0-16,34-26 0 0,-34 26 0 0,0 0 0 15,0 0 0-15,0 0 0 0,0 0 0 0,0 0 0 16,53 15 0-16,-47-4 0 0,-1 3 128 0,0-1-128 16,-1 3 0-16,0-1 0 0,-1 3 0 0,0 1 0 15,0-1 0-15,0 1 0 0,0-1 0 0,1-2 0 0,-1 1 0 16,0-2 0-16,2 1 0 0,-1-1 0 15,1 2-208-15,0-4 16 0,0-1 16 0,0 2-12944 16,1-5-2576-16</inkml:trace>
  <inkml:trace contextRef="#ctx0" brushRef="#br0" timeOffset="11704.12">12322 12913 20271 0,'0'0'1792'0,"-2"0"-1424"16,2 0-368-16,0 0 0 0,0 0 1792 0,0 2 304 16,2 1 48-16,-2 3 16 0,0 1 528 0,1 8 128 15,0 4 0-15,0 2 16 0,0 7-1376 0,0 2-288 16,1 5-48-16,-1 2-16 0,1 5-560 0,-1 3-112 16,1 3-32-16,-1 0 0 0,1-3-128 0,-1 1-16 15,3 1-16-15,-2-3 0 0,0 0-112 0,0-1 0 0,1-1-128 0,-1-2 192 16,-1-1-192-16,0-2 0 0,0-6 0 0,-1-3 0 15,1 0 0-15,0-4 0 0,1-3 0 0,-2-3 0 16,1-2-288-16,0-4-48 0,0-1-16 0,0-6-19232 16</inkml:trace>
  <inkml:trace contextRef="#ctx0" brushRef="#br0" timeOffset="12420.88">12506 14339 22111 0,'-3'2'1968'0,"1"-2"-1584"0,0 0-384 0,1 0 0 16,1 0 1792-16,0 1 288 0,-1-1 48 16,-1 2 16-16,-1 1-224 0,-1 0-64 0,-1 0 0 0,1 3 0 15,-1-3-928-15,2 5-192 0,0-2-32 0,1-1-16 16,-1 1-480-16,2 2-80 0,1-2-128 0,0 2 176 15,1-1 176-15,0 1 32 0,2-1 16 0,-2-3 0 16,1 1-64-16,0-1-16 0,2-2 0 0,-1 1 0 16,0-3-80-16,1-1-32 0,-1-1 0 0,0 0 0 15,1-2-208-15,-1 2 144 0,-1-4-144 0,0 3 128 16,1 0-128-16,-2-2 0 0,-1 2 0 0,0 1 0 16,0-2 0-16,-1 1 0 0,1 1 0 0,-1-2 0 15,-1 2 0-15,1 1 0 0,0-1 0 0,0 2 0 16,1-2 0-16,-1 4 0 0,0-2 0 0,0 2 0 15,0-1 0-15,1 1 0 0,-1 2 0 0,1-2 0 16,-2 1 0-16,2 0 0 0,0 0 0 0,0-1 0 16,2 2 0-16,-1-1 0 0,0 1 0 0,1 0 0 0,1-2 0 0,0-1 0 15,-1 1 0-15,0-2 0 0,1 3 0 0,1-3 0 16,0 0 0-16,0-3 0 0,-2 1 0 16,1 1 0-16,0-4 0 0,0 2 0 0,-1 1 0 0,0-1 0 15,-1-1 0-15,0 0 0 0,-1 3 0 0,0-4 0 16,0 4 0-16,-1-1 0 0,1 2 0 0,-2 0 0 15,1 0 0-15,-2 0 0 0,-1 2 0 0,1-1 0 16,0 4 0-16,-2-2 0 0,1 0 0 0,-1 0 0 16,0 2 0-16,-1 1 0 0,0-3 0 0,0 3 0 15,1-2 128-15,0-1-128 0,0 1 0 0,2-2 0 16,1 1 0-16,-1-3 0 0,2 0 0 0,1 0 0 16,0 0 0-16,1-2 0 0,1 1 0 0,-1 1 0 15,1 0 0-15,0 0 0 0,0 1 0 0,1 1 0 16,-1-2 0-16,0 0 0 0,-1 3-240 0,0-3 32 0</inkml:trace>
</inkml:ink>
</file>

<file path=ppt/ink/ink10.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3-09-20T09:44:10.429"/>
    </inkml:context>
    <inkml:brush xml:id="br0">
      <inkml:brushProperty name="width" value="0.05292" units="cm"/>
      <inkml:brushProperty name="height" value="0.05292" units="cm"/>
      <inkml:brushProperty name="color" value="#FF0000"/>
    </inkml:brush>
  </inkml:definitions>
  <inkml:trace contextRef="#ctx0" brushRef="#br0">20748 6060 11055 0,'6'1'976'16,"-1"2"-784"-16,1-3-192 0,-1 0 0 16,1 2 176-16,3-1-16 0,7 1 0 0,9 4 0 0,11-1 192 0,7 3 32 15,5 1 16-15,1-1 0 0,1 1 288 0,3-2 48 16,5 0 16-16,8 2 0 0,11-3 128 16,6-1 16-16,2-1 16 0,3 0 0 0,6 2-128 0,6-3-16 15,9-3-16-15,5 2 0 0,0 0 144 0,9 0 48 16,7-2 0-16,4 2 0 0,-1 1 336 0,3 1 80 15,2 3 16-15,0-1 0 0,3 0-368 0,-2 0-80 16,-1 0-16-16,-3 2 0 0,-5 0-240 0,3 0-48 16,-1-2-16-16,0 1 0 0,-2 1 64 0,-2-3 16 15,0 4 0-15,-3-4 0 0,-3 0-176 0,0-2-48 16,0 3 0-16,-3-6 0 0,-6-6-464 0,-1 3 128 16,0 1-128-16,-7-4 0 0,-7 1 0 0,-6 1 0 15,-3 0 0-15,-11 3 0 0,-7-1 0 0,-4-2 0 16,-3 0 0-16,-7 0 0 0,-4 4 0 0,-5 0 0 15,-4 0 0-15,-6 4 0 0,-5-2 0 0,-8 1 0 16,-6 3 0-16,-9 4-17728 0</inkml:trace>
</inkml:ink>
</file>

<file path=ppt/ink/ink11.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3-09-20T10:02:06.301"/>
    </inkml:context>
    <inkml:brush xml:id="br0">
      <inkml:brushProperty name="width" value="0.05292" units="cm"/>
      <inkml:brushProperty name="height" value="0.05292" units="cm"/>
      <inkml:brushProperty name="color" value="#FF0000"/>
    </inkml:brush>
  </inkml:definitions>
  <inkml:trace contextRef="#ctx0" brushRef="#br0">27461 9129 8287 0,'-10'-14'736'0,"1"3"-592"0,2 5-144 0,1 3 0 15,0 0 1280-15,-4-2 208 0,-9-6 48 0,-12-7 16 16,-12-4 336-16,-8-3 64 0,-1 4 16 0,-1 2 0 16,2 4-496-16,2 6-80 0,2 4-32 0,0 3 0 15,-1 4-352-15,-2 3-80 0,-4 4-16 0,-1 4 0 16,0 6-560-16,-1 3-112 0,2 4-32 0,-3 5 0 16,2 3-208-16,-5 5 0 0,-1 6 0 0,0 4 0 0,0 5 0 15,4 2 0-15,4-1 0 0,3 6 0 0,4 3 176 0,4 8-176 16,5 4 192-16,3 3-192 0,6-1 336 15,6-4-32-15,6-1-16 0,7-2 0 0,7 0 208 16,9-3 32-16,6-3 16 0,9-9 0 0,-22-56 240 0,59 96 48 16,-59-96 16-16,83 77 0 0,-29-42 192 0,5-2 48 15,5-8 0-15,5 0 0 0,5-5-576 0,3-3-128 16,2-4 0-16,2-6-16 0,4-4-208 0,1-1-32 16,3-4-128-16,-1-2 192 0,-1-4-192 0,-1 0 144 15,0-1-144-15,-9-2 128 0,-5 0-128 0,-2-6 128 16,0-3-128-16,-2-2 128 0,-2-4-128 0,-3-2 0 15,-5 1 144-15,-5-3-144 0,-1-3 160 0,-5-2-32 16,-4-2-128-16,-4-2 192 0,-2-1-64 0,-6-2-128 16,-3-3 176-16,-6-4-176 0,-5-4 224 0,-8 0-64 15,-6-4-16-15,-7 0 0 0,-7-2 48 0,-7-4 0 0,-7-4 0 16,-6 3 0-16,-5-2-64 0,-7-1 0 0,-5-4 0 0,-8 2 0 16,-2 5-128-16,-8 2 0 0,-5 3 0 0,-6 10 0 15,-3 10-240-15,-6 8-16 0,-5 5-16 0,-7 7 0 16,-6 7-112-16,-5 12 0 0,-6 12-16 0,-2 13 0 31,-3 8-624-31,0 10-128 0,-1 6-32 0,4 6-16544 0</inkml:trace>
  <inkml:trace contextRef="#ctx0" brushRef="#br0" timeOffset="10859.83">13037 5925 21183 0,'-6'-5'1888'0,"4"1"-1504"0,3 4-384 0,0-2 0 16,2 2 592-16,0 2 48 0,1-2 16 0,5 3 0 16,6-2-304-16,6 4-64 0,-21-5-16 0,0 0 0 15,88 19-272-15,-88-19 128 0,63 15-128 0,-63-15 0 16,64 16 0-16,-64-16 0 0,67 15 0 0,-67-15 0 16,67 14 0-16,-67-14 0 0,71 12 0 0,-71-12 0 15,70 7 448-15,-70-7 16 0,65 2 16 0,-36-4 0 0,-4 0 560 16,0-3 112-16,-1-1 32 0,-2 0 0 0,-1 0 32 0,-1-4 0 15,-3 3 0-15,-2-2 0 0,-1-1-528 16,-3 1-112-16,-3-2 0 0,-3 0-16 0,-3 0-368 0,-2-1-64 16,-4 4 0-16,-3-4-128 0,-4 3 128 0,-4-2-128 15,-4 4 0-15,-5 1 0 0,-2 0 224 0,-4 3-64 16,-3 0-16-16,-5 0 0 0,-5 0 160 0,-1 1 16 16,-2 2 16-16,0 0 0 0,1 0-144 0,-1 3-48 15,-1 3 0-15,2 2 0 0,1 1 16 0,1 2 0 16,2-4 0-16,1 2 0 0,3 0-16 0,5-1 0 15,3 1 0-15,5-1 0 0,4-1-16 0,4 0-128 16,5 2 192-16,2-1-64 0,5-2-128 0,3-1 0 0,2 1 0 16,4-1 0-16,3 1 0 0,2-3 0 0,4 1 0 15,5-2 0-15,4 0 0 0,5-2 0 16,3 1 0-16,6-2 0 0,3-1 0 0,2 2 0 0,-1-2 0 0,2-2 0 16,3-1 0-16,1 1 0 0,0-1 0 0,0 3 0 15,1-2 0-15,-3 2 0 0,-1 1 0 0,-3-4 0 16,-4 2 0-16,-1 0 0 0,-2-2 0 0,-2 0 0 15,-1-1 0-15,-5 3 0 0,-3-1 0 0,-3 2 0 16,-2 2 0-16,-6-1 128 0,-3 1-128 0,-4-2 0 16,-3 2 0-16,-7-2 0 0,-1 2 128 0,-7-4-128 15,-1 2 0-15,-6-1 0 0,-5-1 0 0,-3 0 0 16,-3 1 0-16,-2 0 0 0,-3 0 128 0,-3 3-128 16,1-2 128-16,-2-2-128 0,-3 1 192 0,4 0-64 15,4-2-128-15,3 0 0 0,6 1 0 0,4 2 0 0,6-1 0 16,4-3 0-16,6 1 0 0,2 1-12416 15,7-1-2544-15</inkml:trace>
  <inkml:trace contextRef="#ctx0" brushRef="#br0" timeOffset="18593.14">13166 5950 30399 0,'-1'0'2704'0,"1"1"-2160"15,2 1-544-15,1 0 0 0,0-1 640 0,2 5 32 16,0 0 0-16,5 3 0 0,5 4-544 0,-15-13-128 16,0 0 0-16,68 39 0 0,-68-39 0 0,59 15 0 15,-59-15 0-15,69 3-176 0,-32-4 176 0,0-4 0 16,0 0 0-16,-2-2-128 0,0-1 128 0,-3-3 0 15,-3 2 0-15,-3-2 0 0,-2 3 256 0,-3-2-32 16,-1 0 0-16,-4 1 0 0,-1 1 560 0,-3-1 112 16,-1 0 32-16,-3 2 0 0,-1 1-304 0,-2-1-64 15,-1 2-16-15,-4 0 0 0,-1 2-352 0,-3 1-64 16,-2 1 0-16,-4 1-128 0,-2 1 0 0,-3 3 0 16,-2 2 0-16,-4 0 0 0,-3 2 144 0,-2 1-144 0,-3-1 0 15,-5-1 144-15,-2 1-144 0,0-3 0 0,-2 3 144 0,1-1-144 16,2-2 0-16,1 4 0 0,1 1 0 0,3-1 128 15,2 0 64-15,5 2 32 0,2-3 0 0,4-1 0 16,2 1 80-16,5-5 16 0,2 2 0 0,5-2 0 16,2 0-320-16,2-1 0 0,4 2 128 0,1-4-128 15,3 2 0-15,3-2 0 0,3 0 0 0,2-2 0 16,2-2 0-16,2 2 0 0,2-1 0 0,3 0 0 16,0 0 0-16,-1 1 0 0,2-1 0 0,1-1 0 15,1 0 0-15,0-2 0 0,-1 3 0 0,-1-3 0 16,-4 3 0-16,-2-3 0 0,-3 3 0 0,-2-2 0 15,-3 0 0-15,-3 2 0 0,-1-1 0 0,-3 0 0 16,-3 3 0-16,-2-2 0 0,-1 1 0 0,-3 2 0 16,-3-1 0-16,-1-1 0 0,-4 2 128 0,-1-2-128 0,-1 0 144 0,-5 2-16 15,-1-2-128-15,-1-1 192 0,-1 1-48 16,-2-2-16-16,2 2 0 0,1-1 0 0,2 0-128 0,3 0 0 16,1 3 0-16,2 0 0 0,3 0 0 0,2 3 0 15,3 3 0-15,2 0-18896 16</inkml:trace>
</inkml:ink>
</file>

<file path=ppt/ink/ink12.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3-09-20T09:58:19.162"/>
    </inkml:context>
    <inkml:brush xml:id="br0">
      <inkml:brushProperty name="width" value="0.05292" units="cm"/>
      <inkml:brushProperty name="height" value="0.05292" units="cm"/>
      <inkml:brushProperty name="color" value="#FF0000"/>
    </inkml:brush>
  </inkml:definitions>
  <inkml:trace contextRef="#ctx0" brushRef="#br0">21397 8493 25791 0,'-7'-8'2304'0,"3"5"-1856"0,0 0-448 0,2 0 0 15,2 3 880-15,0 0 80 0,1 0 0 0,0-2 16 16,3 2-96-16,0 2-32 0,3 1 0 0,1 0 0 15,0 0-688-15,2 3-160 0,2-1 0 0,0 1 0 16,1 0 0-16,2-1 0 0,3 1 0 0,1-3 0 0,2-1 0 0,2-2 0 16,4 0 0-16,1-3 0 0,3-1 192 0,4-3-16 15,4 1 0-15,2-2 0 0,2 3 448 16,1-1 80-16,2 3 32 0,0 1 0 0,-4 2-432 0,-2-1-96 16,-3 1-16-16,-2 1 0 0,-2 1-64 0,-2 1-128 15,-3 5 176-15,-3 1-176 0,-25-9 0 0,0 0 0 16,50 34 0-16,-39-21 0 0,-11-13 0 0,0 0 0 15,0 0 0-15,17 57 0 0,-19-45 0 0,-5 2 0 16,-3-3 0-16,-1 0 0 0,-4 0 192 0,-4-4-64 16,-2-2 0-16,-2 1-128 0,-3-4 544 0,-4 1 0 15,-4-3 0-15,-1-1 0 0,-4-1-32 0,-3-1 0 16,-1-3 0-16,-1 1 0 0,3-3-144 0,-4-1-48 16,1 1 0-16,-1 1 0 0,3 0-128 0,2 1-16 0,2 3-16 15,0-2 0-15,1 2-160 0,2-1 0 0,3-1 0 0,1 2 0 16,3-2 0-16,3 2 0 0,4 0 0 0,3 3 0 15,3-3 0-15,2 1 0 0,5-1 0 0,3-1 0 16,6 0 0-16,3-2 0 0,3 3 0 0,7-3 0 16,3 0 0-16,8-2 0 0,4 2 0 0,7-2 0 15,5 2 0-15,4-2 0 0,4-1 0 0,2 1 0 16,1-1 0-16,2-2 0 0,2 5 0 0,1 0 0 16,0 1 0-16,0 0 0 0,1 4 0 0,-5-2 0 15,-1 1 0-15,-3 2 0 0,0 2 0 0,-4 2 0 16,0 3-128-16,-5 2 128 0,-40-9 0 0,74 26 0 15,-74-26-256-15,59 34 0 0</inkml:trace>
  <inkml:trace contextRef="#ctx0" brushRef="#br0" timeOffset="4283.51">30645 9327 19343 0,'-6'-2'1728'0,"3"0"-1392"16,2 2-336-16,2 0 0 0,0 0 1072 0,1 0 144 16,0 0 16-16,2 0 16 0,3 0 160 0,4 0 48 15,5 0 0-15,6-2 0 0,4-1-1120 0,3 1-208 16,4-4-128-16,3 0 128 0,6 1-128 0,1-2 0 16,3-1 0-16,0 1 0 0,1 2-192 0,0-3 0 15,-2 3 0-15,0 2 0 0,-5 0 192 0,-2 1 144 16,-1-1-16-16,-1 0-128 0,-3 3 880 0,-3 0 64 15,-1 0 16-15,-2 0 0 0,-3 3-208 0,-3-1-48 16,-2-1 0-16,-4 3 0 0,-1 0-384 0,-5-1-64 16,-3 3-32-16,-2-1 0 0,-4-1-224 0,-4 1 144 0,-3 1-144 15,-6-2 128-15,-3 0 176 0,-5-1 16 0,-2-1 16 16,-8 1 0-16,-5 0-336 0,-5-1 0 0,-4-1 0 0,-4-1-128 16,-6 0-128-16,0 0-32 0,3-1 0 15,-2-1 0-15,-6 2 288 0,2 0 128 0,3 2-128 0,0-1 192 16,0 1 160-16,2 2 32 0,5-1 0 0,3 1 0 15,4 2-96-15,1 0-16 0,4 0 0 0,3 0 0 16,6 2 112-16,4-3 32 0,4 1 0 0,6-1 0 16,4-1-224-16,6-2-64 0,2-1 0 0,5 1 0 15,4-2-128-15,4 3 0 0,5-3 0 0,6-3 0 16,6 1-208-16,6-1 80 0,3 1 128 0,9-4-208 16,7 3 208-16,8-4 0 0,2-1 0 0,2-1 0 15,0-1 0-15,2-2 0 0,1 1 128 0,2 2-128 0,-3-1 0 0,-3-1 0 16,-4 2 0-16,-5 2 0 0,-6-1 0 15,-3 5 0-15,-1-2 0 0,-6 5 0 16,-3-1-448-16,-4 2-80 0,-5-1-32 0,-28 0-16784 16</inkml:trace>
  <inkml:trace contextRef="#ctx0" brushRef="#br0" timeOffset="61911.51">30537 6785 911 0,'-4'-4'0'0,"2"1"0"0,2 1 0 0,1-2 0 0,1 4 3184 0,-1 0 544 15,2 0 112-15,1-2 32 0,5 2-2112 0,3-3-416 16,6 0-96-16,2 0-16 0,4 1 368 0,0 2 80 15,3 0 16-15,3-1 0 0,1-1-288 0,3 2-64 16,-1 0-16-16,2 0 0 0,2 0-784 0,-1 2-160 16,-4-1-16-16,0-1-14128 15</inkml:trace>
  <inkml:trace contextRef="#ctx0" brushRef="#br0" timeOffset="75083.12">25545 3190 17503 0,'-68'-34'1552'0,"18"9"-1232"0,3 5-320 0,9 5 0 16,12 7-256-16,1 6-128 0,-76-5-400 16,2 2 624-16,-28 8 160 15,-9 8-192-15,8 12 192 0,9 8 0 0,9 8-128 0,5 7 128 0,3 2 0 16,1 3 0-16,6 5-128 0,5 4 128 0,3 9 0 15,2 3 0-15,3 4 0 0,3-3 0 0,2 12 0 16,6 13 0-16,2 8 0 0,6 7 0 0,7 8 0 16,5 1 0-16,8 0 0 0,7-1 0 0,9 2 0 15,6 5 128-15,13-3-128 0,7-4 0 0,10 3 0 16,11 1 192-16,10-1-48 0,8 3-16 0,11 0 0 16,8 3 784-16,7-5 160 0,7-3 16 0,6-8 16 0,5-9-400 0,5-6-96 15,1-11-16-15,4-6 0 16,4-6-464-16,3-5-128 0,2-9 0 0,-1-8 0 0,-8-12-272 0,7-11-80 15,9-5-16-15,-1-7 0 16,-3-8-80-16,3-10-32 0,5-8 0 0,1-11 0 0,-8-6 480 0,5-9 240 16,5-6-32-16,-1-13 0 0,-7-5 400 0,3-10 80 15,1-6 16-15,-2-12 0 0,-6-6-64 0,-2-5-16 16,-1 0 0-16,-7-11 0 0,-8-1-192 0,-6-8-48 16,-5 0 0-16,-11-6 0 0,-7-2 32 0,-11-2 0 15,-9-4 0-15,-9 0 0 0,-7-2 544 0,-9-7 96 16,-7 0 32-16,-8-5 0 0,-7 2-256 0,-10-2-32 15,-10-2-16-15,-12 2 0 0,-8 2 400 0,-8 13 80 16,-4 10 16-16,-8 13 0 0,-8 6-656 0,-5 9-128 16,-5 9-32-16,-9 6 0 0,-7 10-304 0,-9 10-160 15,-3 12 160-15,-13 15-160 0,-10 15 0 0,-11 22-256 0,-9 21 16 0,-3 16 16 32,8 6-720-32,-18 22-144 0,-11 17-16 0,-7 18-15664 0</inkml:trace>
</inkml:ink>
</file>

<file path=ppt/ink/ink13.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3-09-20T10:08:45.494"/>
    </inkml:context>
    <inkml:brush xml:id="br0">
      <inkml:brushProperty name="width" value="0.05292" units="cm"/>
      <inkml:brushProperty name="height" value="0.05292" units="cm"/>
      <inkml:brushProperty name="color" value="#FF0000"/>
    </inkml:brush>
  </inkml:definitions>
  <inkml:trace contextRef="#ctx0" brushRef="#br0">24981 10011 26719 0,'-2'2'2368'0,"1"0"-1888"16,0-1-480-16,1-1 0 0,1 3 528 0,0-1 16 16,-1 1 0-16,1 6 0 0,2 6 160 0,-3-15 16 15,13 53 16-15,-5-16 0 0,0 8-480 0,0 6-80 16,0 3-32-16,0 7 0 0,-1 7-144 0,-3 2 0 16,1 4 0-16,-3-4 128 0,-1-5-128 0,-1-5 0 15,-1-6 0-15,1-6 0 0,0-6 144 0,0-5-144 16,2-3 160-16,-2-34-160 0,7 48 272 0,-7-48-32 15,0 0-16-15,0 0 0 0,0 0 208 0,23 42 32 16,-20-44 16-16,0-2 0 0,0-4 256 0,-2-6 48 16,1-3 16-16,-2-3 0 0,2-4-192 0,-2-5-32 15,0-8-16-15,-2-2 0 0,1-4-224 0,0-2-32 16,-1-6-16-16,0-5 0 0,-2-4-48 0,1-4-16 16,1-2 0-16,0-1 0 0,2 1-80 0,0 1-16 0,1 4 0 0,1 1 0 15,0 6-128-15,1 6 0 16,1 9 0-16,-2 4 0 0,0 10 0 0,1 2 0 0,0 7 0 15,-1 2 0-15,0 8 128 0,-1 2 0 0,1 5 0 16,-2 3 0-16,1 4 0 0,-1 6 0 0,0 5 0 0,0 10 0 16,0 5-128-16,-1 10 0 0,-2 10 144 0,1 5-144 15,-1 7 0-15,-2 4 0 0,0 7 0 0,0 2 0 16,2 1 0-16,0-2 0 0,0-5 0 0,2-8 0 16,2-5 0-16,0-6 0 0,4-4 0 0,0-5 0 15,1-7 0-15,1-3 0 0,-7-35 0 0,13 52 0 16,-13-52 0-16,0 0 0 0,19 42 0 0,-14-36 0 15,-1-3 0-15,-1-3 0 0,1-6 0 0,0-5 0 16,0-3 0-16,0-9 0 0,-1-3 0 0,0-10 0 0,-1-6 0 0,-2-4 128 16,0-4-128-16,-4-10 0 0,2-2 128 15,-1-9-128-15,0-5 160 0,-2-6-160 0,0-5 0 0,1 2 0 16,2 1 0-16,0 1 0 0,-1 4 0 0,1 8 0 16,1 9 0-16,0 12 0 0,2 7 0 0,-1 14 0 15,1 7 0-15,-2 7 0 0,0 8 0 0,0 3 0 16,0 4 0-16,1 7 0 0,0 4 0 0,0 8 128 15,0 7-128-15,-1 8 0 0,0 8 0 0,-1 9 0 16,2 14 0-16,-2 6 0 0,1 5 0 0,0 5 0 16,0 2 0-16,1-1 0 0,1 0 0 0,-1-4 0 15,1-4 0-15,-2-6 0 0,1-6 0 0,0-2 0 16,1-7 0-16,-2-1 0 0,1-8 0 0,0-4 128 16,0-6-128-16,0-6 0 0,0-5 0 0,0-6 0 0,0-4 0 15,0-4 0-15,2-3 0 0,-1-6 0 0,0-4 0 0,1-3 0 16,0-5 0-16,1-4 128 0,-1-8-128 0,-1-6 0 15,1-7 128-15,-2-8 0 0,0-9-128 0,-2-5 192 16,1-4-192-16,0-7 128 0,0-9-128 0,-1-3 0 16,0-4 0-16,-1-1 0 0,3 3 0 0,0 4 0 15,2 4 0-15,-1 8 0 0,0 4 0 0,-1 10 0 16,0 8 0-16,1 13 0 0,1 11 0 0,-1 5 0 16,-1 10 0-16,0 4 0 0,0 4 0 0,-1 4 0 15,0 4 0-15,-1 8 0 0,-3 8 0 0,1 6 0 16,-2 11 128-16,-2 12-128 0,-2 6 0 0,-1 10 0 15,-3 6 0-15,-3 6 0 0,-2 0 0 0,-2 3 0 16,1-3 0-16,-1-5 0 0,0-9 0 0,4-7 0 16,0-2 0-16,1-4 0 0,2-3 0 0,3-6 0 0,2-6 0 15,2-6 128-15,2-4-128 0,3-4 0 0,1-6 0 16,2-4 0-16,-1-16 0 0,0 0 0 0,0 0-320 0,0 0-48 16</inkml:trace>
</inkml:ink>
</file>

<file path=ppt/ink/ink14.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3-09-20T10:14:22.57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A500"/>
    </inkml:brush>
    <inkml:brush xml:id="br2">
      <inkml:brushProperty name="width" value="0.05292" units="cm"/>
      <inkml:brushProperty name="height" value="0.05292" units="cm"/>
      <inkml:brushProperty name="color" value="#00FA9A"/>
    </inkml:brush>
  </inkml:definitions>
  <inkml:trace contextRef="#ctx0" brushRef="#br0">10548 1096 13823 0,'-21'-11'1216'0,"3"0"-960"0,7 5-256 0,4 1 0 16,1 1 0-16,-8-3 0 0,-14-8 128 0,-15-7-128 15,-13-6 0-15,-3 2-240 0,1 1 48 0,1 5 16 16,0 1 416-16,1 4 80 0,-1 4 0 0,0 2 16 15,0 1 688-15,-1-1 144 0,-3 3 32 0,-5-2 0 16,-4 2-112-16,-67-2 1072 0,69 5-1088 16,-4 0-464-16,-3-2-96 0,-2 2 0 0,-2-3-16 15,1 3-288-15,0-3-48 0,0 1-16 0,-4-1 0 16,3-2 48-16,-2 2 0 0,0-2 0 0,1-3 0 16,1 2 208-16,-1-2 48 0,2-1 16 0,-4 1 0 15,0 0-96-15,-4 2-32 0,0 1 0 0,-1-3 0 0,1 2 64 0,1 3 16 16,0 0 0-16,-3 0 0 0,-3-1 688 15,1-1 144-15,-1 3 32 0,1 1 0 16,-4 0-1600-16,0-3-304 0,5 1-64 0,-5 1-16 0,-2 3 864 0,-2-2 160 16,1-3 48-16,1-1 0 0,0 5-112 0,0-2 0 15,-1-1-16-15,1-2 0 0,2 5 16 0,0-1 16 16,-2 2 0-16,1-1 0 0,1-3-16 0,0 4-16 16,2 2 0-16,-2-3 0 0,-1-1-32 0,2 2 0 15,4 0 0-15,-1 2 0 0,-3-3-32 0,3 0-16 16,2 3 0-16,-1 0 0 0,2 0 32 0,-1-1 16 15,-1-1 0-15,1 2 0 0,4 2-64 0,-1-4-16 16,-2 2 0-16,2-2 0 0,3 1-128 0,1-2 0 16,3 3 0-16,-1 0 0 0,2-2 0 0,0 2 0 15,2 2 0-15,4 1 0 0,2 0 0 0,0 0 0 0,-1 0 0 0,4 2 0 16,4 3 0-16,3 2 128 0,1 1-128 0,-1 3 0 16,-4 0 208-16,3 1-32 0,2-2-16 0,1 4 0 15,3 3-160-15,1 0 0 0,1 2 0 0,1 0 0 16,1-1 0-16,-1 1 0 0,0 1 0 0,3 0 0 15,3 2 0-15,0 0 0 0,1 1 0 0,3-1 0 16,1 3 0-16,0-2 0 0,0 2 0 0,1-5 0 16,4 2 0-16,2-2 0 0,1 3 0 0,3-2 0 15,5 2 0-15,0 2 0 0,1 1 0 0,1 2 0 16,1-1 208-16,4 4 16 0,0 0 0 0,1 1 0 16,2 4-64-16,1-2-16 0,1-1 0 0,1-2 0 0,1 3-144 0,0-4 128 15,2 2-128-15,1 1 128 0,1-2-128 0,-1 3 0 16,1 0 144-16,1 0-144 0,0 4 0 0,2-3 0 15,2-2 0-15,0-4 128 0,1 2-128 0,2-4 0 16,0-1 0-16,3-1 128 0,0 1-128 0,3-1 0 16,0-3 128-16,2 1-128 0,-10-26 0 0,0 0 144 15,37 78-144-15,-37-78 0 0,0 0 128 0,51 77-128 16,-51-77 0-16,0 0 0 0,63 70 128 0,-63-70-128 16,47 48 0-16,-47-48 0 0,51 51 128 0,-51-51-128 15,57 49 0-15,-57-49 0 0,60 50 0 0,-60-50 0 16,61 48 0-16,-61-48 0 0,60 46 0 0,-60-46 0 15,56 42 0-15,-56-42 0 0,57 34 0 0,-57-34 0 16,60 29 0-16,-60-29 0 0,60 22 0 0,-60-22 0 16,66 22 0-16,-66-22 0 0,71 20 144 0,-35-12-144 0,-2-2 0 15,2-1 144-15,2-1-144 0,2-4 0 0,4 2 0 0,0-1 128 16,2-1-128-16,2 0 0 0,3 2 0 0,-1-2 0 16,-1 0 0-16,-4-2 0 0,-1 1 128 0,4-1-128 15,2-1 0-15,4 2 0 0,-1 2 0 0,2-1 0 16,-2 0 0-16,0 0 0 0,-2 0 0 0,1-3 0 15,0 3 0-15,3 0 0 0,2 0 0 0,1 2 0 16,0 2 0-16,0-4 0 0,-2-3 0 0,-2 3 0 16,0 0 0-16,3 0 0 0,1 5 0 0,1-2 0 15,0 1 0-15,-2-2 0 0,-2-2 0 0,0 0 0 16,2 2 0-16,1-1 0 0,2 4 0 0,-4-4 0 16,-1 3 0-16,1-3 0 0,0-1 0 0,1 0 0 15,1 0 0-15,2 0 0 0,1 5 0 0,-2-4 0 16,-3-1 0-16,-1 2 0 0,1-1 0 0,0 1 0 0,-3 2 0 15,3 0 0-15,2 2 0 0,-2-1 0 0,0 2 0 0,-1-1 0 16,1-1 0-16,0 1 0 0,3-1 0 0,0 1 0 16,3 0 0-16,-3-3 0 0,-5-1 0 0,4 1 0 15,2-3 0-15,3 0 0 0,0 0 0 0,-1-1 0 16,1 1 0-16,-3 0 0 0,-1-2 0 0,0 2 0 16,2 0 0-16,-1 0 0 0,0 3 0 0,0 0 0 15,-1-1 0-15,0 1 0 0,-3 0 0 0,2-2 0 16,2 1 0-16,-1 0 0 0,3-1 0 0,-1-1 0 15,-2 0 0-15,-1 0 0 0,1-1 0 0,1 1 0 16,1-2 0-16,1 2 0 0,-1 0 0 0,-2-2 0 16,-1 2 0-16,0 0 0 0,3 0 0 0,0 0 0 15,2 2 0-15,-3-2 0 0,-1 3 0 0,-1-3 0 16,0 2 0-16,1 0 0 0,1 0 0 0,2 0 0 0,-1-1 0 0,-2-1 0 16,-1 5 0-16,-2-2 0 0,2-1 0 15,0-1 0-15,0 2 0 0,0-3 0 0,1 2 0 0,-2-1 0 16,-2 1 0-16,1-2 0 0,1-2 0 0,1 1 0 15,0-1 0-15,0-1 0 0,1 2 0 0,-3-1 0 16,-2 0 0-16,-1-2 0 0,1 2 0 0,1 1 0 16,2-3 0-16,1 2 0 0,0 0 0 0,-4 1 0 15,-3-1 0-15,1 0 0 0,0-2 0 0,2 2 0 16,-1 1 0-16,0-4 0 0,-2 4 0 0,-3-3 0 16,-3 1 0-16,-2-1 0 0,2 0 0 0,-4 0 0 15,1-1 0-15,0-1 0 0,-1 1 128 0,-1-2-128 0,-1-1 0 0,-3 0 0 16,0-1 0-16,-2-3 0 0,0-1 0 0,-2-1 160 15,0-1-160-15,0-2 160 0,-2-2-160 0,-1 2 160 16,-1-1-160-16,0-1 160 0,0 2-160 0,-3-2 0 16,2-1 0-16,-4-3 0 0,1 1 0 0,-4-2 0 15,-1 0 128-15,-1 0-128 0,-3 0 0 0,1 0 0 16,-1 0 0-16,-3-2 0 0,1-2 0 0,1 2 0 16,-2-5 0-16,1 4 0 0,0-2 0 0,-1 1 128 15,-1 0-128-15,0-1 0 0,0 1 128 0,0-1-128 16,-1-1 128-16,-1 2-128 0,0 1 0 0,0-1 128 15,-1 4-128-15,-1-5 0 0,1 1 0 0,-2-4 0 16,1 1 0-16,-1 1 0 0,-1 1 0 0,1 0 0 16,-3-1 0-16,2 1 0 0,-2-2 0 0,0 0 0 15,1 0 0-15,-2 2 0 0,0 1 0 0,0 0 0 0,0 0 128 0,0 1-128 16,-2 1 0-16,0-1 0 0,-2 0 0 0,0 1 0 16,0-1 128-16,-2 0-128 15,-1-1 0-15,0 0 128 0,-3 3 32 0,-2-1 0 0,0 1 0 0,-4 2 0 16,-1 1 0-16,-5-3 0 0,-3 5 0 0,-4-4 0 15,-3 5-160-15,-5-1 192 0,-4 4-192 0,-7 1 192 16,-7 1-192-16,-6 0 0 0,-4 3-192 0,-84 0-720 31,63 13-64-31</inkml:trace>
  <inkml:trace contextRef="#ctx0" brushRef="#br0" timeOffset="8947.71">2203 17656 38703 0,'-2'-3'3440'0,"1"0"-2752"0,-1 1-560 0,4 1-128 16,-1-2 416-16,1 1 48 0,1-1 16 0,1-1 0 15,6-3-96-15,3 1-32 0,4 3 0 0,-17 3 0 16,48-8-112-16,-48 8-32 0,68-6 0 0,-68 6 0 16,87 3-208-16,-87-3 0 0,94 2 0 0,-94-2 0 15,100 5 0-15,-47-1 0 0,0-1 0 0,3-3 0 16,3-1 0-16,5-4 0 0,5 0 0 0,-2-2-160 16,-1-1-32-16,-3-1 0 0,2-2 0 0,0 2 0 0,1-2-16 0,-1 1-16 15,0 1 0-15,-3 4-11936 16,-4-1-2400-16</inkml:trace>
  <inkml:trace contextRef="#ctx0" brushRef="#br0" timeOffset="9569.54">2504 16473 35935 0,'-1'4'3200'0,"1"-3"-2560"15,1 1-512-15,3-2-128 0,0 0 896 0,2 3 176 16,4-2 16-16,-10-1 16 0,0 0-416 0,82 0-96 16,-82 0-16-16,92-13 0 0,-39 2-288 0,7-2-64 0,4-2-16 15,8 2 0-15,2 3-208 0,1-1 0 16,-2 0 128-16,-3-1-128 0,0 5 0 0,2 1 0 0,4 0 0 0,-4 1 0 16,-3-1 0-16,-3 1-160 0,0-1 160 0,-1-3-192 31,1 3-432-31,-2-2-80 0,1-1-32 0,-5-1-17392 0</inkml:trace>
  <inkml:trace contextRef="#ctx0" brushRef="#br0" timeOffset="13104.16">2152 11505 23951 0,'-12'0'2128'0,"4"2"-1696"16,2 0-432-16,3 0 0 0,3 0 1744 0,-5-1 272 15,-3 5 48-15,-5 4 16 0,-3 2-608 0,2 5-128 16,2 3-32-16,1 4 0 0,4 2-928 0,1 5-192 15,1 4-48-15,-1 1 0 0,3 4-144 0,-1 2 0 16,1 3 0-16,1 3 0 0,-3-2 0 0,1-2 0 16,-1 4-144-16,2-4 144 0,2 0 0 0,0-1-128 15,1 1 128-15,1-1 0 0,1-3 0 0,0-1 0 16,3-5 0-16,0-5 0 0,1-1 0 0,3-5 0 16,-1 1 0-16,-8-24 0 0,21 46 0 0,-21-46 0 15,0 0 0-15,46 56 0 0,-46-56 288 0,0 0 16 0,62 35 0 16,-62-35 0-16,0 0 16 0,79 22 0 0,-79-22 0 15,61 11 0-15,-61-11-192 0,67 11-128 0,-67-11 192 16,71 15-192-16,-71-15 128 0,72 11-128 0,-72-11 0 0,76 9 0 16,-76-9 192-16,76 8-64 0,-76-8 0 0,66 5-128 15,-66-5 320-15,60 4-32 0,-60-4-16 0,58 5 0 16,-58-5-128-16,55 4-16 0,-55-4-128 0,53 0 192 16,-53 0-32-16,50-4-16 0,-50 4 0 0,46-6 0 15,-25 0-16-15,-1-2-128 0,-2 3 192 0,-3-3-64 16,0 2-128-16,-2-1 0 0,-1 2 144 0,0-3-144 15,-2 2 0-15,0 1 0 0,-2 2 0 0,0-3 128 16,-1 0-128-16,1 1 0 0,-1 1 0 0,0-1 0 16,0-1 0-16,0 1 0 0,-2 1 0 0,1 0 0 0,0-2 0 0,-2 3 0 15,1 1 0-15,-2-4 0 0,1 3 0 0,0-3 0 16,0 1 0-16,1-4 128 0,0 1-128 0,0-4 0 16,1 0 0-16,1-1 0 0,1-1 0 0,0-3 0 15,-1-3 0-15,1 0 128 0,-1 0-128 0,0-3 0 16,-2-1 0-16,0 0 128 0,-1-1 0 0,-2-1 16 15,0 1 0-15,-1-3 0 0,0-3 0 0,-2 0 0 16,-2-2 0-16,0 0 0 0,1 0 32 0,0-1 0 16,-1 3 0-16,0-3 0 0,1 3-176 0,-2 0 128 15,2 0-128-15,-2 3 128 0,-1 0-128 0,0 1 160 16,-2 3-160-16,-1 1 160 0,0 7-16 0,-2-2 0 16,-2 3 0-16,-1 0 0 0,-2 0 112 0,1 4 0 0,-1 0 16 15,1 2 0-15,0 0-80 0,-1 1-32 0,1 1 0 0,1-3 0 16,1 4-160-16,-2-2 0 15,1 0 0-15,-3 1 128 0,3-1-128 0,-4 0 0 0,0-1 0 16,-2-1 0-16,-1 1 0 0,-1-3 0 0,-1 4 0 0,-2 0 0 16,1-1 0-16,-2 0 0 0,1 3 0 0,-2-2 0 15,0 5 0-15,1 0 0 0,0 1 0 0,0 2 0 16,0 0 0-16,-1 3 0 0,0 2 0 0,-2 1 0 16,0 2 0-16,-2 1 0 0,-3-1 0 0,0 1 0 15,-2-1 0-15,1 3 0 0,0 1 0 0,-2-1 0 16,0 3 0-16,-4 1 0 0,1 2-128 0,1-4 128 15,1 2-576-15,-1-1-32 16,0 0-16-16,4 0-19472 0</inkml:trace>
  <inkml:trace contextRef="#ctx0" brushRef="#br0" timeOffset="14072.08">2249 13831 35935 0,'-13'6'3200'16,"4"-4"-2560"-16,1 1-512 0,2-1-128 0,3 2 880 0,0-2 144 15,0 1 48-15,-3 5 0 0,-1 3-496 0,-4 7-112 16,-2 4-16-16,1 9 0 0,0 1-320 0,2 1-128 15,-2 4 0-15,2 5 0 0,2 0 0 0,-1-2 0 16,3 3 0-16,0-3 0 0,3 4 0 0,1-3 0 16,2 3 0-16,0-4 0 0,2-3 0 0,0-1 0 15,3-5 0-15,-1 0 0 0,4-3 0 0,0-2 0 16,0-3 0-16,1 0 0 0,0-3 0 0,-9-20 0 16,20 39 0-16,-20-39 0 0,0 0 0 0,34 44 0 15,-34-44 0-15,0 0 0 0,0 0 0 0,56 45 176 16,-56-45-176-16,0 0 160 0,56 32 0 0,-56-32 0 0,0 0 0 0,66 26 0 15,-66-26-16-15,0 0 0 0,69 16 0 0,-69-16 0 16,55 5-144-16,-55-5 160 16,61 1-160-16,-61-1 160 0,65-3-160 0,-65 3 0 0,63-8 0 0,-63 8 0 15,63-5 0-15,-63 5 0 0,61-11 0 0,-61 11 0 16,66-9 0-16,-66 9 0 0,67-12 128 0,-67 12-128 16,75-11 160-16,-75 11 0 0,74-9 0 0,-74 9 0 15,69-5-32-15,-69 5-128 0,62-4 192 0,-62 4-64 16,63-2-128-16,-63 2 128 0,63 0-128 0,-63 0 128 15,64 0-128-15,-64 0 0 0,60-3 0 0,-60 3 128 16,54-8-128-16,-54 8 0 0,43-11 0 0,-43 11 0 16,36-18 0-16,-22 10 0 0,1-1 0 0,-4 0 0 0,1-1 192 15,-3 1-64-15,0-2 0 0,-3 2 0 0,-1-2 112 0,-1 0 16 16,-2 0 0-16,-2 0 0 0,-1 0-80 0,-4-4-16 16,1 3 0-16,-2-5 0 0,0 0-160 0,-2-3 160 15,-1-1-160-15,0 1 160 0,-1 0-160 0,-1-3 160 16,-2 0-160-16,1-2 160 0,1 3-160 0,-4-1 160 15,1-3-160-15,-3 0 160 0,0-1-160 0,0-1 0 16,-2-1 144-16,-1-2-144 0,-2 0 128 0,1 0-128 16,-1-3 128-16,-3 2-128 0,2 2 128 0,1 1-128 15,-2-2 160-15,1 1-160 0,-2 4 160 0,-1 0-160 16,1 2 160-16,-2 1-160 0,1 6 128 0,0 0-128 16,-4 0 0-16,-1 0 0 0,0 5 0 0,-2-1 0 15,0 1 0-15,1 4 0 16,-1-1-512-16,2 1-112 0,2 2-16 0,1-3-20240 0</inkml:trace>
  <inkml:trace contextRef="#ctx0" brushRef="#br0" timeOffset="27664.68">2264 10301 33167 0,'-10'9'2944'0,"1"0"-2352"0,4-3-464 0,3-4-128 16,-1 1 512-16,0 5 96 0,-5 3 16 0,-1 9 0 15,0 2-96-15,5 2-16 0,8-5 0 0,7-5 0 16,-11-14-512-16,0 0 0 0,85 14 0 0,-35-19 0 16,11-1 368-16,7-6-48 0,7 1 0 0,3 0 0 15,2 0-320-15,3 2 0 0,4-2 0 0,2 3 0 16,4 1 0-16,-5 3 0 0,-2 1 0 0,-1 3-17072 16</inkml:trace>
  <inkml:trace contextRef="#ctx0" brushRef="#br1" timeOffset="43239.5">22460 6643 18431 0,'-11'-4'1632'0,"2"2"-1312"0,4 2-320 0,1 0 0 15,1-1 848-15,-3-1 112 0,-6 2 0 0,-8-2 16 16,-6-4-640-16,-4 3-128 0,-1-1-16 0,1 0-16 16,1 1 80-16,0-3 32 0,-1 3 0 0,-3-3 0 15,0 0 608-15,-2 1 112 0,-3 2 16 0,-2-3 16 16,-2 2 144-16,-4-2 32 0,-1 3 0 0,0 0 0 16,-1 0-128-16,-1 0-32 0,0 0 0 0,-1 0 0 15,-1 1-352-15,-2-2-64 0,-3 4 0 0,1-2-16 0,3 2-224 0,-2 0-32 16,1-1-16-16,-3 1 0 0,-2-2 16 0,-1 2 0 15,-1-2 0-15,-2 1 0 0,2-4-176 0,0 4-48 16,3-3 0-16,0 0 0 0,1-1-144 0,-2-1 128 16,1 0-128-16,-1 1 128 0,1-1-128 0,1 1 0 15,4-1 0-15,-4 1 128 0,0-1-128 0,-2-1 160 16,0-1-160-16,0 3 160 0,-1-1-160 0,3 1 0 16,2 1 0-16,-1-1 0 0,-1-1 0 0,0 0 0 15,1-2 0-15,0 0 0 0,4-1 0 0,0 3 0 16,4 4 128-16,-1-1-128 0,2-1 0 0,-2 2 0 15,2 0 0-15,1 1 0 0,2 1 0 0,-1 1 0 16,0 1 0-16,-1 2 0 0,2 1 0 0,1 1 0 0,-1-1 0 0,-3 1 0 16,-1-2 0-16,0 2 0 15,1 0 128-15,1-2-128 0,4 4 0 0,1-3 0 16,0-1 0-16,0 4 0 0,1-3 0 0,0 1 0 0,-1-1 0 0,0 2 0 16,4 1 0-16,0-3 0 0,2 4 0 0,3-1 0 15,1-1 0-15,1 1 0 0,1 1 0 0,2 1 0 16,2-2 0-16,-1 1 0 0,2 0 0 0,0-1 0 15,-1 3 0-15,2-2 0 0,1 0 0 0,0 1 0 16,1 1 0-16,0-2 0 0,1 2 0 0,-1 1 0 16,2-1 0-16,-2 0 0 0,0 0 0 0,-1 1 0 15,0 0 0-15,0 1 0 0,-2-1 0 0,0 2 0 0,1-2 0 0,-2-1 0 16,2 0 0-16,-1 3 0 0,1-3 0 0,-1 0 0 16,0 1 0-16,0-1 0 15,1 3 0-15,-1-2 0 0,1 3 0 0,1 0 0 16,1 1 0-16,-2 1 0 0,2-1 0 0,0 1 0 0,2-2 0 0,1 0 0 15,-1 1 0-15,-1 0 0 0,1 1 0 0,0 0 0 16,0 0 0-16,1-1 0 0,0 2 0 0,-2 1 0 16,0-1 0-16,-1-1 0 0,1 2 0 0,-1-1 0 15,-1 1 0-15,2-1 0 0,2 4 0 0,-2 0 0 16,1 4 0-16,0 0 0 0,2 1 0 0,1 1 0 16,-2 1 0-16,1 1 0 0,3 4 0 0,0-3 0 15,-1 2 0-15,2-1 0 0,0 3 0 0,-1-1 0 16,1 7 0-16,1 2 0 0,1 0 0 0,-1 2 0 15,2 3 0-15,0 6 0 0,0-3 0 0,0 2 0 16,0 1 0-16,-1 2 0 0,0-2 0 0,0 5 0 16,-1-1 0-16,1 1 0 0,-1 0 0 0,0 0 0 15,1-3 0-15,2-2 0 0,-1 3 0 0,1-1 0 0,2 1 0 0,1-1 0 16,1-3 0-16,2-1 0 0,0 4 0 0,2-2 0 16,1 5 0-16,-1 1 0 0,1 2 176 0,-1-1-176 15,0 2 384-15,-1 2-32 0,1 1 0 0,0 0 0 16,-1 6-352-16,-1-3 0 0,0 0 0 0,0-2 0 15,1-2 0-15,0 3 0 0,0 3 0 0,-1 0 0 16,1 2 0-16,-1-4 0 0,1-8 0 0,0 4 0 16,-1 0 0-16,0 0 0 0,-1 2 0 0,0-4 0 15,0-6 0-15,-3 5 0 0,1-1 0 0,-2 5 128 16,-1-1-128-16,1 0 0 0,1-1 0 0,-1 1 128 16,0-2 208-16,2 3 48 0,-2 4 16 0,3 0 0 0,-1-2-400 15,3-1 0-15,-1-4 128 0,0 1-128 0,0 2 0 0,1 2 0 16,1 5 0-16,0-8 0 0,2-5 0 0,0 5 0 15,-1-1 0-15,2 4 0 0,0 3 0 0,0-3 0 16,2 0 0-16,-1-3 0 0,0-1 0 0,0 4 0 16,1 6 0-16,1 0 0 0,0-2 0 0,0 0 0 15,0-5 128-15,0 4-128 0,3 3 0 0,-2 2 0 16,1-3 0-16,0 1 128 0,-2-2-128 0,1 0 0 16,-2 6 0-16,1-4 128 0,-1 2-128 0,0-5 0 15,-1 2 0-15,1-2 128 0,0 5-128 0,-2-3 0 16,0 4 0-16,0-3 0 0,-1-4 0 0,-1 3 0 15,0 6 128-15,-2 0-128 0,0 1 0 0,-2-1 128 0,-2 0-128 0,-2 0 128 16,0 1 336-16,-1-1 64 0,1-3 16 0,-3 0 0 16,0 1-544-16,1-4 0 0,0 3 0 0,-1-5 0 15,0-1 128-15,-1-2-128 0,-1 6 0 16,1-3 0-16,2 5 128 0,-1-6-128 0,1-2 0 0,-2-1 0 16,0-1 128-16,2-1-128 0,1-1 0 0,0-1 0 15,1-2 144-15,1-6-144 0,0-2 0 0,2-4 144 16,0 1 304-16,1-2 64 0,1 1 16 0,1-2 0 15,1-1-528-15,0-4 0 0,1 3 0 0,0-5 0 16,0-1 0-16,1-2 0 0,0-3 0 0,3 3 0 16,-1 0 0-16,2-1 0 0,1-2 0 0,1-3 0 15,1 3 0-15,-1-5 0 0,2 1 0 0,0-1 0 16,0-4 0-16,1-2 0 0,1-1 0 0,2 1 0 16,-13-23 0-16,26 45 0 0,-26-45 0 0,28 45 0 15,-28-45 0-15,29 48 0 0,-29-48 0 0,32 46 0 0,-32-46 0 0,34 45 0 16,-34-45 0-16,40 44 0 0,-40-44 0 0,44 46 0 15,-44-46 0-15,45 42 0 0,-45-42 0 0,43 37 0 16,-43-37 0-16,48 35 0 0,-48-35 0 16,51 32 0-16,-51-32 0 0,62 35 0 0,-62-35 0 0,67 37 0 15,-67-37-128-15,74 31 128 0,5 0 0 16,-79-31 0-16,75 26 0 0,-75-26 0 0,79 24 0 16,-79-24 0-16,83 24 0 0,-83-24 0 0,92 16 0 15,-92-16 0-15,96 19 0 0,-96-19 0 0,89 13 0 16,-89-13 0-16,89 5 0 0,-89-5 0 0,94 2 0 15,-40-2 0-15,0-2 0 0,2-1 0 0,-2-3 0 16,-2 4 0-16,1-3 0 0,0 1 0 0,3-1 0 16,2 1 0-16,1-1 0 0,1-1 0 0,-3 1 0 0,-2 5-128 0,0-3 128 15,-1 3 0-15,6-3 0 0,0 1 0 0,0 2 0 16,-2-4 0-16,-1 1 0 0,-1 1 0 0,-3 0 0 16,0-2 0-16,0 1 0 0,4-3 0 0,1 1 0 15,1-1 0-15,-4-2 0 0,-2 5 0 0,-1-3 0 16,2 4 0-16,-1-3 0 0,2-1 0 0,-2 0 0 15,0 3 0-15,-53 3 0 0,99-7 0 0,-99 7 0 16,93-7 0-16,-93 7 0 0,99-12 0 0,-46 7 0 16,-1-3 0-16,-2 1 0 0,-50 7 0 0,98-13 0 15,-98 13 0-15,99-15 0 0,-47 4 0 0,3 0 0 16,3 0 0-16,-3 0 0 0,-2-2 0 0,-3 0 0 16,-50 13 0-16,100-28 0 0,-49 14 0 0,1 1 0 15,2 2 0-15,-2 0 0 0,0 2 0 0,-52 9 0 16,97-17 0-16,-97 17 0 0,91-16 0 0,-91 16 0 0,92-11 0 0,-92 11 0 15,95-14 0-15,-95 14 0 0,87-14 0 0,-87 14 0 16,82-15 0-16,-82 15 0 0,80-13 0 0,-80 13 0 16,74-13 0-16,-74 13 0 0,74-11 0 0,-74 11 0 15,70-2 0-15,-70 2 0 0,65 2 0 0,-65-2 0 16,56 7 0-16,-56-7 0 0,52 13 0 0,-52-13 0 16,0 0 0-16,72 17 0 0,-72-17 0 0,0 0 0 15,63 9 0-15,-63-9 0 0,0 0 0 0,57 0 0 16,-57 0 0-16,0 0 0 0,50-14 0 0,-50 14 0 15,0 0 0-15,38-40 0 16,-26 18-688-16,-6-10-80 0,0-10-32 0,-3-12-20496 0</inkml:trace>
  <inkml:trace contextRef="#ctx0" brushRef="#br1" timeOffset="46541.48">22396 6710 20271 0,'-9'6'1792'0,"2"0"-1424"16,5 0-368-16,1-1 0 0,1-3 208 0,-2 5-16 15,-2 7-16-15,-3 6 0 0,1 10 32 0,-1 2 16 16,2 5 0-16,3 0 0 0,1-2 128 0,2 2 32 15,1 0 0-15,2 6 0 0,0-1 272 0,1 4 64 16,-1-2 16-16,1 2 0 0,0 4-96 0,1 2-32 16,0 3 0-16,-1 6 0 0,1 3 256 0,-4 1 48 15,1 3 16-15,-3 0 0 0,-1 3-208 0,-1 5-32 16,-2 1-16-16,2 1 0 0,0-5-32 0,2 3 0 16,1 1 0-16,-1 5 0 0,0 2-384 0,-1 1-96 15,0-2-16-15,-1 2 0 0,0 2-144 0,0 3 0 16,0 1 0-16,-2-3 0 0,-2-1 0 0,-1 0 0 0,3 1 0 15,-4-1 0-15,1-4 240 0,-1-2 16 0,1 6 0 0,-1-1 0 16,1-1 384-16,0 2 64 0,0-2 32 0,-1 0 0 16,1 3-352-16,0-3-80 0,2-4-16 0,-1 2 0 15,3 4-80-15,0-6-16 0,3-2 0 0,-2 3 0 16,2-2-64-16,2 4 0 0,-1-2-128 0,1 0 192 16,1-5-192-16,2 1 144 0,-2-1-144 0,0 2 128 15,2 3 48-15,-2-5 0 0,2 2 0 0,-3 1 0 16,-1 1-176-16,1 0 0 0,2 2 144 0,-2-2-144 15,1-2 0-15,1 3 128 0,-1 3-128 0,0-6 0 16,2 0 144-16,0-3-144 0,0 3 192 0,-2-3-192 0,-1-2 192 16,1 0-64-16,-1-1 0 0,-2 1-128 0,1-4 240 15,-3 2-64-15,1 0-16 0,-2 4 0 0,1-1-160 16,0 1 0-16,-1 2 0 0,0-1 0 0,0-1 0 16,0 1 0-16,-1-1 0 0,1-3 0 0,0 5 176 0,-2-3-48 15,1-1-128-15,-2-4 192 0,2-2-64 0,-1-1-128 16,1-1 176-16,-1-2-176 0,2-4 192 0,0-1-192 15,-1-2 192-15,3-1-192 0,-1-3 0 0,1 2 0 16,1 4 0-16,0 0 0 0,1-2 0 0,-1 2 0 16,1-3 0-16,0 4 0 0,-1-7 128 0,1 6-128 15,-1 7 0-15,-1-1 0 0,0-1 0 0,-2-1 0 16,-1-4 0-16,0 1 0 0,0-1 144 0,0-1-144 16,2-1 0-16,-1 0 144 0,2 0 0 0,0-1 0 15,2 1 0-15,-1 2 0 0,1 0-144 0,-1-2 0 16,0-3 0-16,0-3 0 0,-1-3 0 0,0-6 192 15,0 0-192-15,1-4 192 0,1-3-192 0,0 2 160 0,2 2-160 0,-2-1 160 16,1-1-160-16,-1 0 0 0,1-4 0 0,-1 1 0 16,1-1 0-16,-2-2 0 0,0-2 0 0,0 3 0 15,-3-4 0-15,2-4 0 0,-2 0 0 0,1-4 0 16,0 0 0-16,1 1 0 0,1-3 0 0,0 2 0 16,1 1 0-16,1 0 0 0,-1-2 0 0,0 4 0 15,0-6 0-15,-1 2 0 0,2 2 0 0,0-2 0 16,2 1 0-16,-1 0 0 0,0 0 0 0,1 0 0 15,0-1 0-15,0-1 0 0,-1-2 0 0,1 1 0 16,0 0 0-16,-1-3 0 0,0 1 0 0,0-5 0 16,0-1-192-16,-1 0 48 0,1 0 0 0,0-1 0 15,-1-1-320-15,1 0-64 0,1 1-16 0,-1-3 0 16,2 4 16-16,-2-3 0 0,0 0 0 0,1-3 0 16,0 1-784-16,1-4-160 0</inkml:trace>
  <inkml:trace contextRef="#ctx0" brushRef="#br1" timeOffset="58657.99">3758 12575 911 0,'-4'2'0'0,"2"0"0"16,1-2 0-16,0 0 0 0,0 0 496 0,1 0 16 15,0 2 0-15,0-2 0 0,0 0 128 0,0 0 16 16,0 1 16-16,1-1 0 0,0 2-112 0,0-2-32 0,1 0 0 0,-1 0 0 15,2 3 16-15,-2-2 0 0,0 1 0 0,0-2 0 16,1 3-160-16,-1 0-48 0,1-1 0 0,0-1 0 16,1 1-80-16,0 1-32 0,1 0 0 0,0-3 0 15,1 3-16-15,-1-3 0 0,3 2 0 0,-1 2 0 16,2-4-80-16,0 2 0 0,1-2-128 0,1 0 192 16,1 0 272-16,1 0 48 0,1-2 16 0,0 2 0 15,0-1-32-15,2-2-16 0,1 3 0 0,-2 0 0 16,2-2-240-16,-2 2-48 0,0 0-16 0,-1 2 0 15,2-2-176-15,-2 0 128 0,0 0-128 0,0 0 128 16,0 0-128-16,0 0 192 0,1 0-192 0,-1 0 192 16,1 0-192-16,-2 0 0 0,0-2 144 0,0 2-144 15,1-1 0-15,-2-1 0 0,0-1 0 0,-2 0 128 0,1 0-128 0,0-2 0 16,-1 2 0-16,0-3 128 0,-1 1 0 16,-2 1 16-16,1 1 0 0,0-1 0 15,-3-2 80-15,1 3 16 0,-2 0 0 0,-1 0 0 0,-1 3 128 0,-1-2 16 16,0 2 16-16,-1-1 0 0,-1 1 256 0,0-2 48 15,-2 2 16-15,-1-3 0 0,-1 2 176 0,0-1 48 16,-2 0 0-16,-2 1 0 0,1-2-320 0,-1 1-64 16,-4 1-16-16,1-1 0 0,-3 2-192 0,0-4-32 15,-2 4-16-15,-1-2 0 0,0 1-128 0,-1-1-32 16,1 0 0-16,-2 1 0 0,-1-2-144 0,0 0 0 16,1 1 144-16,-2-2-144 0,1 0 128 0,1 1-128 15,1 3 128-15,1 0-128 0,1 0 0 0,1 2 0 0,3 1 0 16,0 1 128-16,1 1-128 0,1 3 128 0,1 0-128 0,1-2 128 15,0 3-128-15,1 1 128 0,0-1-128 0,0 2 128 16,2-2-128-16,1 0 144 0,1-1-144 0,3-2 160 16,-1-1-160-16,3 1 0 0,0-1 0 0,3-1 0 15,-1-1 0-15,2 3 0 0,2-4 0 0,-1 1 0 16,4 3 0-16,1-2 0 0,2 0 0 0,2-1 0 16,1-1 128-16,1-2-128 0,6 0 0 0,0 0 128 15,-22 0-128-15,49-5 160 0,-22 2-160 0,-2 0 160 16,1 0-160-16,-1-2 0 0,-2 2 144 0,2 1-144 15,1-2 0-15,0 2 128 0,-26 2-128 0,55-7 0 16,-55 7 0-16,54-5 128 0,-54 5-128 0,55-8 0 16,-30 5 0-16,0-3 0 0,3 3 0 0,-1-3 0 15,-1 2 0-15,-3 0 0 0,-1-1 0 0,-1 1 0 16,-4-1 0-16,1 2 0 0,-1-2 0 0,-2 2 0 0,-1 0 0 0,-1 0 128 16,-1 1-128-16,-1 2 0 0,-2-1 336 0,-2 1 0 15,-1 1 0-15,-1-1 0 0,-1 0 704 0,-1 2 144 16,-2-2 32-16,-1 0 0 0,0 2-944 0,-2-2-272 15,-2 0 128-15,-2 0-128 0,1 0 512 0,-4 0 16 16,-1 0 16-16,-3-2 0 0,0 2-272 0,-4-2-48 16,0 2-16-16,0-3 0 0,-2 0-208 0,-1 0 0 15,-1 0 128-15,0-2-128 0,-1 2 0 0,-1-3 0 16,-2 3 0-16,-1-3 0 0,1 3 0 0,-1-3 0 16,-1 2 0-16,2-2 0 0,0 3 0 0,2 0 0 15,-1 0 0-15,2 0 0 0,-1 1 0 0,3 1 0 16,1 1 0-16,2-3 0 0,0 6 0 0,1-3 0 15,1 1 0-15,-1-1 0 0,4 2 0 0,-2-2 0 0,2 0 0 0,1 2 0 16,2-2 0-16,0 0 0 0,2 1 0 0,1-1 0 16,1 0 0-16,1 3 0 0,1-3 0 0,0 1 0 15,1 1 0-15,1 1 0 0,2 0 0 0,1 2 0 16,1-1 0-16,2 1 0 0,2 0 0 0,0-2 0 16,5 0 0-16,1 2 0 0,5-2 0 0,0-2 0 15,2 1 0-15,1 1 0 0,0-3 0 0,1 0 0 16,-22 0 0-16,51 0 0 0,-51 0 0 0,0 0 0 15,77-3 0-15,-77 3 0 0,54-2 0 0,-54 2 0 16,58-1 0-16,-58 1 0 0,60-2 0 0,-60 2 0 16,56-4 0-16,-30 1 0 0,-2-1 0 0,-2 0 0 15,0 1 0-15,-2-1 0 0,0-2 0 0,-2 3 0 16,0-1 0-16,-2 2 0 0,-2-1 0 0,0 3 0 16,-2-3 0-16,-3 3 0 0,0 3 0 0,0-3 0 15,-4 3 0-15,0 0 0 0,-2 0 0 0,-2-1 0 0,0 1 0 0,-1 1 0 16,-1-2 0-16,-1 1 0 0,-1-1 0 0,-3 2 0 15,-1 0 0-15,0-3 0 0,-1 4 0 0,-2-4 0 16,-3 1 0-16,-1-1 0 0,-1 1 288 0,-1-2-32 16,-2 0-16-16,-2-2 0 0,0 1-16 0,-3-1 0 15,2-2 0-15,-2 1 0 0,1-1-224 0,-1 0 0 16,0-1 0-16,-2 1 0 0,2 0 0 0,-2 1 0 16,0 0 0-16,2 2 0 0,0 1 0 0,1-2 128 15,2 4-128-15,0-2 0 0,0 1 0 0,1-1 0 16,0 0 0-16,1 3 0 0,2-1 0 0,0-1 0 15,0 1 0-15,2 2 0 0,0-2 0 0,2 1 0 0,1-1 0 0,2-2 0 16,1 4 0-16,2-4 0 0,0 2 0 0,2 1 0 16,1-1 0-16,1 1 0 0,1 0 0 15,2 0 0-15,0 1 0 0,1 1 0 0,2 1 0 0,1-1 0 16,1 3 0-16,3-2 0 0,0 1 0 0,1 0 0 16,2-1 0-16,2-3 0 0,2 3 0 0,2-2 0 15,-18-4 0-15,0 0 0 0,60 9 0 0,-60-9 0 16,0 0 0-16,74 4 0 0,-74-4 0 0,0 0 0 15,80 2 0-15,-80-2 0 0,55-2 0 0,-55 2 0 16,52-4 0-16,-28 2 0 0,-3 2 0 0,0-1 0 16,-2-1 0-16,0 2 0 0,-1 0 0 0,-1-3 0 15,-1 3 0-15,-2 0 0 0,-1 0 0 0,-3 0 0 16,0 0 0-16,-2 0 0 0,-1 3 0 0,0-3 0 16,-3 2 0-16,0-1 0 0,-2-1 0 0,-1 2 0 0,-1-2 0 0,-2 0 0 15,1 0 0-15,-3 0 0 0,0 0 0 0,-3 0 0 16,-1 0 0-16,-1 0 0 0,-1 0 0 0,-1 0 0 15,-1-2 0-15,-3 2 0 0,1-3 0 0,-1 3 0 16,2-3 0-16,-4 3 0 0,-1-3 0 0,-2 3 0 16,-1-2 0-16,-2 1 0 0,-2-1 0 0,-1-1 0 15,2 0 0-15,-4 1 0 0,0-2 0 0,-1 2 0 16,4-1 0-16,0-1 0 0,-2 1 0 0,0-1 0 16,-1-2 0-16,3 3 0 0,0-3 0 0,3 3 0 15,2-2 0-15,0 2 0 0,2 0 0 0,0 0 0 16,1 0 0-16,1 1 0 0,3 1 0 0,1-2 0 15,2 3 0-15,2-2 0 0,1 4 0 0,3-2 0 16,2 4 0-16,-2-2 0 0,3 4-128 0,1-1 128 0,2 2 0 0,1 1 0 16,1 0-144-16,2 0 144 0,0-2 0 0,2 1-144 31,3 3-1152-31,2-4-240 0,1 0-32 0,3 2-15520 0</inkml:trace>
  <inkml:trace contextRef="#ctx0" brushRef="#br1" timeOffset="-43008.27">22443 6679 18431 0,'-4'-5'1632'0,"0"4"-1312"0,1-1-320 0,2 2 0 16,0 0 928-16,-1 0 112 0,-3-3 32 0,-2-2 0 15,-2-1-176-15,-4 0-16 0,2-3-16 0,-1-1 0 16,1 1-64-16,-1-2-16 0,0 2 0 0,-1-5 0 16,-2 2-16-16,-2-1 0 0,-3-2 0 0,-3 2 0 15,0-2-192-15,-2 1-64 0,2 3 0 0,-3-1 0 16,-1-1 144-16,-2 1 32 0,-2 1 0 0,-1-1 0 16,-2-1-32-16,-1 1 0 0,-3-2 0 0,-3 0 0 15,-1-1-144-15,-4 2-48 0,-1 1 0 0,0 0 0 16,4 4-176-16,-5-3-32 0,-4 3-16 0,-3-1 0 0,-2-3 16 15,-1 4 0-15,-2-3 0 0,0 6 0 16,2-1-128-16,-2 1-128 0,-2 1 176 0,-2-1-176 16,-2 1 192-16,-2 2-192 0,3 4 192 0,-3-2-192 0,-2 4 144 0,-4-2-144 15,-3 1 0-15,0 1 144 0,5 0-144 16,-3 2 0-16,0-1 0 0,-1-1 128 0,2-2-128 0,0-1 0 16,4 5 144-16,2-4-144 0,4 1 192 0,-2-1-16 15,3-2-16-15,-2 0 0 0,0 2-160 0,1 0 0 16,4 0 0-16,0-2 128 0,-3 0-128 0,-1 0 0 15,-2-2 0-15,0 2 0 0,5 2 0 0,-3-1 0 16,0 1 0-16,1-2 0 0,-1 0 0 0,4 0 0 16,1 0 0-16,1 4 0 0,4-2 0 0,2 4 0 15,-1-3 0-15,1 2 0 0,1-2 0 0,0 2 0 16,2 1 0-16,2 3 0 0,4 0 0 0,-1 2 0 16,2 2 0-16,1 2 0 0,0-2 0 0,1-1 0 0,0 2 0 0,2-2 0 15,4 2 0-15,-2 0 0 0,1 3 0 0,2-3 0 16,0 3 0-16,3 0 0 0,1-1 128 0,0 2-128 15,1-1 0-15,0 2 0 0,2-1 0 0,0-1 0 16,1-1 0-16,1-1 0 0,0 1 0 0,3-2 0 16,1 1 0-16,1-1 0 0,1 3 0 0,2 0 0 15,-1-1 0-15,1 4 0 0,-1 0 0 0,2 3 0 16,0-1 0-16,1 0 0 0,-1 2 0 0,2 2 0 16,0-2 0-16,0 2 0 0,0 2 0 0,-2 1 0 15,2 1 0-15,-2 1 0 0,1 0 0 0,-1 1 0 16,1 1 0-16,-2-1 0 0,2 4 0 0,-2 1 0 15,1 2 0-15,-1-1 0 0,0 3 0 0,1-3 0 16,-1 3 0-16,2-3 0 0,-1 1 0 0,2 1 0 0,-4 0 0 0,0 2 0 16,-1-1 0-16,0 3 0 0,-1 4 0 15,-1 0 0-15,3 0 0 0,-1 0 0 0,1-1 0 0,0-2 128 16,0 1-128-16,1 2 192 0,0-2 144 0,2 1 48 16,0 1 0-16,1 0 0 0,2-5-384 0,-2 2 0 15,2-3 0-15,1 1 128 0,1-1-128 0,1 1 0 16,2 2 0-16,-1 0 0 0,1 0 0 0,3-1 0 15,0 0 0-15,-1-2 0 0,2 1 0 0,0 1 0 16,0-1 0-16,-2 1 0 0,3 2 0 0,-2 2 0 16,1 0 0-16,-3-2 0 0,2-2 0 0,0-1 0 15,-2 3 0-15,1-4 0 0,-2 3 0 0,0 3 0 16,1 3 0-16,-2 3 0 0,2-1 0 0,-1-2 128 16,0-3-128-16,1 0 0 0,0-1 320 0,1 5-16 15,-2 2 0-15,3 2 0 0,2 1-304 0,0-3 0 16,0-3 0-16,0-3 0 0,2-3 0 0,0 3 0 0,1 2 0 15,1-1 0-15,3-2 0 0,2-4 0 0,1 0-160 0,0-4-20256 16</inkml:trace>
  <inkml:trace contextRef="#ctx0" brushRef="#br1" timeOffset="-41218.35">17772 6657 19343 0,'-17'6'1728'0,"4"-2"-1392"15,5 0-336-15,2-1 0 0,3 3 400 0,-6-1 16 16,-9 6 0-16,-12 8 0 0,-11 7-416 0,-5 5 0 16,0 1 0-16,3 2 0 0,3 0 0 0,2-1 0 15,3 4 0-15,2 2 0 0,-1 1 192 0,2 3 0 16,-1 1 0-16,1 2 0 0,1 0 336 0,-4 4 80 16,1 3 16-16,-2 4 0 0,0 6-176 0,1 2-16 15,0-1-16-15,0 4 0 0,4-3-128 0,-2 7-32 16,1 6 0-16,0 1 0 0,4 2 368 0,1-1 64 0,2-3 16 0,-1 4 0 15,0 2 256-15,2 0 48 0,0-2 16 0,1 2 0 16,1 0-320-16,-1 2-64 0,3 2-16 16,2-10 0-16,3-5-368 0,-1 5-64 0,0 5 0 0,2-3-16 15,1 0 656-15,-1-5 128 0,1 0 16 0,0-2 16 16,3-1-608-16,0 0-128 0,-1 5-32 0,0-2 0 16,1-3 112-16,0 1 32 0,1 4 0 0,-1 1 0 15,3 0-240-15,2 1-128 0,-1-4 128 0,3 0-128 16,2-1 256-16,1 1 0 0,1-4-16 0,1-1 0 15,3-1-240-15,-1-1 128 0,2-3-128 0,-1 4 0 16,2 0 0-16,-2 0 0 0,3-1 0 0,-1-1 0 16,1 1 0-16,-2 1 0 0,2 0 0 0,-1-3 0 0,1 1 0 0,-3-1 128 15,2-1-128-15,-1 1 0 16,1 3 144-16,0-3-16 0,0 0 0 0,-2-1 0 0,1 2 16 0,-2 2 0 16,2-1 0-16,-3-1 0 0,2 1-144 0,-3 1 0 15,1-1 0-15,0 1 0 0,-2 4 128 0,0-4-128 16,1 2 128-16,0-3-128 0,2-5 256 0,-1 7-48 15,-1 1 0-15,2 4 0 0,0-3-208 0,-2-2 176 16,2-3-176-16,-1 1 160 0,-1-1-160 0,2 2 0 16,-2 2 144-16,0-2-144 0,-1-6 0 0,1-2 128 15,0 5-128-15,-1-1 0 0,0 4 128 0,0 1-128 16,1-3 160-16,1-3-160 0,-1-6 128 0,0 2-128 16,0 2 0-16,0 2 0 0,0-3 128 0,2-1-128 15,0 0 0-15,0-2 0 0,1-3 192 0,1 4-48 0,1 1-16 16,-1 1 0-16,2 0-128 0,0-1 0 0,1-2 0 0,-3-4 0 15,2 3 0-15,-1-1 0 0,1-2 0 0,-2 1 0 16,1-1 0-16,-1-1 0 0,0-2 0 0,-1 1 0 16,0-3 0-16,-1 2 0 0,0 0 128 0,0-2-128 15,-3 0 192-15,-1-2 16 0,0-2 0 0,-2 1 0 16,-1-5-208-16,-1-1 144 0,0 0-144 0,0 1 128 16,0-3-128-16,-1 0 0 0,1 2 0 0,-1-2 0 15,2 2 0-15,-1 1 0 0,1-1 0 0,2 0 0 16,1-2 0-16,1-3 0 0,0 0 0 0,3 0 0 15,-1 2 0-15,3-1 0 0,0-2 0 0,1 2 0 16,1-2 0-16,1 2 0 0,2-4 0 0,-1 3 0 16,1-4 0-16,1-1 0 0,1-1 0 0,-1 1 0 15,1-5 0-15,2 2 0 0,-1 0 0 0,3-1 0 0,1 0 0 0,0-3 0 16,-18-22 0-16,39 44 0 0,-39-44 0 0,41 36 0 16,-41-36 0-16,47 40 0 0,-47-40 0 0,53 36 0 15,-53-36 0-15,57 37 0 0,-57-37 0 0,57 39 0 16,-57-39 0-16,54 40 0 0,-54-40 0 0,50 43 0 15,-50-43 0-15,50 42 0 0,-50-42 0 0,53 43 0 16,-53-43 0-16,54 44 0 0,-54-44 0 0,60 40 0 16,-60-40 0-16,62 37 0 0,-62-37 0 0,64 32 0 15,-64-32 0-15,62 33 0 0,-62-33 0 0,62 31 0 16,-62-31 0-16,60 30 0 0,-60-30 0 0,65 24 0 16,-65-24 0-16,67 14 0 0,-67-14 0 0,71 8 0 15,-71-8 0-15,72 4 0 0,-72-4 128 0,69-2-128 0,-69 2 0 16,71-4 128-16,-71 4-128 0,74-1 0 15,-74 1 0-15,78-2 0 0,-78 2 0 0,82 0 0 0,-82 0 0 0,83-3 0 16,-83 3 0-16,76-6 0 16,-76 6 0-16,80-8 0 0,-80 8 0 0,85-6 0 0,-85 6 0 0,89-5 0 15,-89 5 0-15,88-1 0 0,-88 1 0 16,83 3 0-16,-83-3 0 0,79 5 0 0,-79-5 0 0,82 12 0 16,-82-12 0-16,85 12 0 0,-85-12 0 0,89 11 0 15,-89-11 0-15,81 8 0 0,-81-8 0 0,82 3 0 16,-82-3 0-16,85-3 0 0,-85 3 0 0,89-8 0 15,-89 8 128-15,94-7-128 0,-94 7 0 0,83-10 128 16,-83 10 0-16,81-12 0 0,-81 12 0 0,83-14 0 16,-83 14-128-16,87-12 0 0,-87 12 0 0,92-7 0 15,-92 7 0-15,86-8 0 0,-86 8 0 0,89-4 0 16,-89 4 0-16,94-3 0 0,-94 3 0 0,99-2 0 16,-99 2 0-16,101-6 0 0,-101 6 0 0,94-11 0 0,-94 11 0 0,93-11 0 15,-93 11 0-15,95-15 0 0,-95 15 0 0,96-17 0 16,-96 17 0-16,89-17 0 0,-89 17 0 0,76-14 0 15,-76 14 0-15,74-5 0 0,-74 5 0 0,72-6 0 16,-72 6 0-16,77 0 0 0,-77 0 0 0,75 0 0 16,-75 0 0-16,74 3 0 0,-74-3 0 0,64 2 0 15,-64-2-144-15,62-8 144 0,-62 8 240 0,54-26 96 16,-54 26 32-16,47-56-21920 0</inkml:trace>
  <inkml:trace contextRef="#ctx0" brushRef="#br1" timeOffset="-39671.36">19399 6320 18431 0,'11'-8'1632'0,"0"5"-1312"0,3 0-320 0,-1 1 0 15,-1 2-144-15,1 0-112 16,6 0 0-16,14 0-16 0,24-3 272 0,21 0 0 16,12 1-128-16,3-4 128 0,1 1 0 0,0 1 272 0,-1-1-48 0,0-1-16 15,-1 0 32-15,-3 0 0 0,2 0 0 0,1 2 0 16,1 0 208-16,-2-1 32 0,-1-1 16 0,2 1 0 15,1 1 176-15,-3 2 32 0,-4-3 16 0,-2 3 0 16,0 0-112-16,-2 4-32 0,-6 2 0 0,-4-1 0 16,-4 5-160-16,-4 0-32 0,-5 2-16 0,-3 1 0 15,-2 5 128-15,-5-2 16 0,-5-2 16 0,-44-12 0 16,83 30 64-16,-83-30 16 0,72 29 0 0,-72-29 0 16,63 34 384-16,-63-34 80 0,55 37 16 0,-55-37 0 0,0 0-752 0,64 59-144 15,-64-59-16-15,0 0-16 16,48 57 96-16,-48-57 0 0,0 0 16 0,29 62 0 0,-29-62 608 0,11 45 112 15,-11-45 32-15,9 46 0 0,-8-24-704 0,-1 3-128 16,0-2-16-16,-1 2-16 0,0-2 48 0,-1 3 16 16,0 4 0-16,0-1 0 0,-2 2-96 0,1 5-128 15,-2 2 176-15,1 1-176 0,-1 3 160 0,1 1-160 16,1-1 128-16,0 3-128 0,1-3 0 0,2 0 0 16,1 6 128-16,2 0-128 0,1 0 0 0,2 4 0 15,-1-1 0-15,1-1 128 0,0 2-128 0,0-2 0 16,0 3 0-16,-1 2 0 0,-1-1 144 0,-1 4-144 15,-2 0 160-15,-1 1-160 0,0-3 480 0,-1 1 0 0,0 2 0 0,1 3 0 16,-1-3-288-16,1 4-48 0,-1-2-16 0,-1 2 0 16,0-6 224-16,0 2 32 0,0 2 16 0,-1 2 0 15,1 1-400-15,1 1 0 0,-2-2 128 0,-1-1-128 16,1 1 0-16,-1 0 0 0,1 1 144 0,0 0-144 16,1-1 432-16,1-1 16 0,0-1 0 0,2-1 0 15,0 3-448-15,0-1 0 0,2 5 0 0,0-4 0 16,0-4 0-16,-1 0 0 0,3 0 0 0,-2 0 0 15,1 1 0-15,1 0 0 0,-1-1 0 0,0-2 0 16,-1 2 128-16,0 0-128 0,2 0 0 0,-1 3 128 16,2 3 112-16,-2-2 16 0,2-4 0 0,-2 3 0 15,1 2-32-15,-1 0 0 0,1 3 0 0,0-1 0 16,0-2-224-16,-1 1 0 0,0 0 0 0,-2 1 0 16,-2 1 0-16,0 1 0 0,0 2 0 0,-4 1 0 0,2 0 0 15,0-1 0-15,0 6 0 0,0 1 0 0,-1 1 320 0,1-3-48 16,1-5 0-16,-1 4 0 0,0-1 0 0,-1 3 0 15,2 0 0-15,0-2 0 0,0-4-272 0,-1 4 0 16,1-3 128-16,-2 5-128 0,2-2 0 0,-1-1 0 16,0-3 0-16,0-2 0 0,-1 0 128 0,1 0-128 15,-1 0 0-15,1 0 0 0,-2-1 128 0,2-1-128 16,-1 4 0-16,0-2 0 0,2 2 0 0,-1-2 0 16,1 3 128-16,-1-3-128 0,-1-3 320 0,2-3 0 15,1 3 0-15,0-3 0 0,0 2-320 0,0-4 0 16,1 2 0-16,-1-5 0 0,0-1 0 0,2 1 0 15,-2-1 0-15,0-2 0 0,-2 3 0 0,0-4 0 16,1 3 0-16,-1-1 0 0,0-2 0 0,-1 1 0 16,1 5 0-16,1-2 0 0,1-1 0 0,0 1 0 15,0-4 0-15,-1 1 0 0,1-3 192 0,0 2-64 0,0-2 0 16,1-2-128-16,-2 1 128 0,2 0-128 0,0-2 0 0,0-2 0 16,-1 0 0-16,0 4 0 0,0 4 0 0,-1-3 0 15,0 0 0-15,0 2 0 0,-1-2 0 0,-2-1 0 16,2 2 0-16,0-4 0 0,0 1 0 0,-1-1 0 15,2 0 128-15,1-1-128 0,0-2 0 0,0 1 0 16,0 1 0-16,0-3 128 0,1-2-128 0,2 3 0 16,-1 0 0-16,-1 0 0 0,2 1 0 0,0 2 0 15,-1 0 0-15,-1 2 0 0,0-2 0 0,-1 0 0 16,0-3 0-16,-1-2 0 0,0 2 0 0,-1-3 0 16,-1-2 0-16,0-1 0 0,0 2 0 0,-3 0 0 15,0-4 0-15,2-1 0 0,-2 1 0 0,0-2 0 16,-1-2 0-16,0 1 0 0,1-1 0 0,-4 0 0 15,2-3 0-15,-1 1 0 0,1-2 0 0,0-1-144 0,0 0 144 16,2-2 0-16,-3-1-144 0,2-5 144 0,2 2 0 0,-1-5 0 16,0 3-144-16,1-1 144 0,0-2-160 0,1 0 32 15,1-1 0-15,0 0 0 0,1 0-96 16,0-2-16-16,1 1 0 0,0-2 0 0,2 2-128 0,0-6-16 16,1 0-16-16,0-4 0 15,2 0-416-15,0-7-80 0,1-4 0 0,-1-7-13648 16,2-9-2736-16</inkml:trace>
  <inkml:trace contextRef="#ctx0" brushRef="#br2" timeOffset="-101360.71">14690 8903 10127 0,'-14'-8'896'0,"4"2"-704"15,2 1-192-15,4-1 0 0,3 5 2096 0,1-1 384 16,0 2 80-16,-2-4 0 0,-1 1-1488 0,2-1-304 16,0 0-64-16,2 4-16 0,3 0-384 0,0 4-80 15,3-2-16-15,3 1 0 0,3 1 112 0,3 0 0 16,4-1 16-16,3-3 0 0,2 3 288 0,4-3 48 16,2-3 16-16,4 0 0 0,2 1 112 0,1-2 32 15,-1-1 0-15,1-3 0 0,1-1-64 0,3 1 0 16,0-3 0-16,2 1 0 0,-2-3-128 0,1-1-48 15,1 0 0-15,0-1 0 0,-4 4-304 0,-4-2-64 16,-3 3-16-16,-3 0 0 0,-4 3-208 0,-5 1 0 16,-2 2 0-16,-6 3 0 0,-1 1 0 0,-6 1 0 15,-2-1 0-15,-4 2 0 0,-3 2 240 0,-3 1-48 0,-3 1-16 16,-6-1 0-16,-2 3 672 0,-4-2 144 0,-3 3 32 0,-6-2 0 16,-4 0-592-16,-4 1-112 0,-4 1-32 0,-4-1 0 15,-2-2-112-15,0 0-32 0,2-4 0 0,-1 2 0 16,2-4-16-16,0 0-128 0,2 0 192 0,-1 0-64 15,0 0 64-15,1-2 16 0,1 4 0 0,4 0 0 16,3-2-64-16,3 3-16 0,1 2 0 0,5-2 0 16,2 0-128-16,4 2 0 0,2-2 0 0,5 0 128 15,3 0-128-15,2-2 0 0,4 1 0 0,1 0 0 16,5-1 0-16,0 2 0 0,3-1 0 0,3-1 0 16,3 1 0-16,5-2 0 0,4 2 0 0,3-1 0 15,6-1 0-15,4 0 0 0,3-3 0 0,3 1 0 0,3 1 0 0,3-4 0 16,3 0 0-16,0-2 0 0,2 1 0 0,0-1 0 15,4 0 0-15,-3-1 0 0,-2 3 0 0,4-3 0 16,1 3 0-16,-1 0 0 0,-4 0 0 0,-4 2 0 16,-1 1 0-16,-3-2 0 0,-3 2 0 0,-3 1 0 15,-4-1 0-15,-4 0 0 0,-3 0 0 0,-2 0 0 16,-5 0 0-16,-2-1 0 0,-2 0 0 0,-5 2 0 16,-2-1 0-16,-5-1 0 0,-2 3 0 0,-5-3 0 15,-2 2 128-15,-4-1-128 0,-5 2 256 0,-4 0 0 16,-4 0 16-16,-6 0 0 0,2 2-80 0,-5-1-32 15,-5-1 0-15,-4 3 0 0,2-3-160 0,-6 0 0 16,-3 0 0-16,-5 0 0 0,1-3 0 0,-2 3 0 0,2 0 0 0,1 0 0 16,0 0 0-16,1 3 0 0,-1-2 0 15,1 3 0-15,2 2 128 0,0 1-128 0,6-2 0 16,1 1 128-16,1-1-128 0,4 1 0 16,5-2 0-16,4 0 128 0,4-3-128 0,5 1 0 0,3-2 0 0,6-2 0 15,3 1 0-15,4-3 0 0,2 2 0 0,4-4 0 16,2 4 0-16,5-3 0 0,6 1 0 15,3-1 0-15,4-1 0 0,6 3 0 0,5-3 0 0,5 1 0 16,8 2 0-16,4 0 0 0,3 0 0 0,2 1 0 16,2-1 0-16,-2 2 0 0,0-1 0 0,-1 2 0 15,2-2 0-15,-1-2 0 0,0 1 0 0,-3-1 0 16,-1 0 0-16,-2-1 0 0,-4-1 0 0,-1 3 0 16,-2-3 0-16,-4 4 0 0,0-1 0 0,-6 3 0 0,-3-3 0 0,-4 6 0 15,-25-3 0-15,0 0 0 16,49 8 0-16,-41-3 0 0,-3-1 0 0,-5 2 0 0,-1 2 0 0,-4 0 0 15,-5 1 0-15,-5-1 0 0,-2 6 0 0,-7-2 0 16,-5 1 0-16,-8 0 0 0,-3 0-256 0,-9 4 0 16</inkml:trace>
</inkml:ink>
</file>

<file path=ppt/ink/ink15.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3-09-20T12:09:38.091"/>
    </inkml:context>
    <inkml:brush xml:id="br0">
      <inkml:brushProperty name="width" value="0.05292" units="cm"/>
      <inkml:brushProperty name="height" value="0.05292" units="cm"/>
      <inkml:brushProperty name="color" value="#FF0000"/>
    </inkml:brush>
  </inkml:definitions>
  <inkml:trace contextRef="#ctx0" brushRef="#br0">19254 6165 24879 0,'-3'-3'2208'0,"2"1"-1760"0,1 2-448 0,0 2 0 16,1-1 704-16,0 1 64 0,0 2 16 0,1 1 0 15,3 5-640-15,-1 5-144 0,-4-15 0 0,0 0 0 16,20 65 0-16,-20-65 0 0,12 64 0 0,-6-24 144 16,-2 6 432-16,-1 8 96 0,-2 5 16 0,-1 3 0 15,-4 5 80-15,-1-1 0 0,-3-3 16 0,-2 0 0 16,-1-3 240-16,1-3 64 0,-1-1 0 0,2-5 0 16,2-4-256-16,3-9-32 0,1-4-16 0,2-9 0 15,2 0-448-15,3-8-80 0,-1-5-32 0,2-3 0 0,-2-3-32 16,1-4 0-16,1-4 0 0,-2-7 0 15,2 0 16-15,-2-8 0 0,-1-5 0 0,0-4 0 16,0-8-64-16,-2-6-16 0,0-10 0 0,1-5 0 16,-4-4-128-16,3-5 192 0,-1-3-192 0,-1-2 192 0,0-1-192 0,0 1 0 15,-1-1 0-15,0 3 0 0,2 1 0 0,-1 4 0 16,-1 9 0-16,2 2 0 0,1 6 0 0,0 7 0 16,3 2 0-16,-2 8 0 0,1 5 0 0,0 6 0 15,-1 6 0-15,0 2 0 0,0 4 0 0,1 5 0 16,-2 2 0-16,-2 4 0 0,2 6 0 0,-1 4 0 15,0 10 0-15,-1 10 0 0,-1 4 0 0,-1 11 0 16,0 8 0-16,-2 9 0 0,1 3 0 0,-2 8 0 16,-2 6 0-16,-1-1 0 0,-1-4 0 0,0-1 0 15,1-1 0-15,1-6 0 0,2-2 0 0,3-8 0 16,-1-6 0-16,3-7 0 0,1-4 0 0,2-5 0 0,2-1 0 16,1-5 0-16,-4-34 0 0,9 53 0 0,-9-53 0 0,0 0 0 15,15 48 0-15,-9-44 0 0,-2-4 0 0,0-6 0 16,0-5 0-16,-1-6 0 0,1-6 0 15,-1-9 0-15,-1-4 208 0,-1-9-32 0,-1-3-16 0,-2-6 0 16,0-2 96-16,-1-7 32 0,-2-5 0 0,0-2 0 16,-1-4-288-16,-1 0 0 0,1 0 0 0,0 4 0 15,0 3 0-15,3 5 0 0,1 1 0 0,2 6 0 16,2 8 0-16,-1 10 0 0,1 8 0 0,1 7 0 16,-1 5 0-16,-1 5 0 0,0 4 0 0,0 8 0 15,-1 3 816-15,0 5 144 0,-1 6 48 0,-1 3 0 16,1 9-816-16,-3 8-192 0,1 8 0 0,0 9 0 15,0 11 0-15,1 2 0 0,0 4 0 0,0-2 0 16,-2-2 0-16,0 2 0 0,-1 2 0 0,0 0 0 16,-1-4 0-16,2-8 0 0,-2-4 0 0,2-6 0 0,2-7 0 0,0-6 0 15,2-2 0-15,2-8 0 16,0-5-720-16,1-5-240 0,3-4-64 0,-2-6 0 0,2-1 832 0,-1-5 192 16,0-3 0-16,-2-5 0 0,2-5 0 0,-3-5 0 15,0-4 0-15,-2-5 0 0,-1-7 0 0,-1-3 0 16,0-5 0-16,-3-6 0 0,2-3 128 0,-2-5-128 15,0-3 192-15,2-1-192 0,2 4 1072 0,1 8 96 16,4 6 32-16,-1 8 0 0,3 6-992 0,-2 5-208 16,2 7 0-16,-1 6 0 0,0 6 0 0,-1 7 0 15,2 3 0-15,-1 9 0 0,-5-12 0 0,0 0-160 16,24 67 160-16,-24-67-21872 0</inkml:trace>
  <inkml:trace contextRef="#ctx0" brushRef="#br0" timeOffset="1774.22">28190 6482 911 0,'-9'-14'0'0,"2"5"0"0,1 1 0 0,3 2 0 16,2 6 7472-16,0-1 1408 0,0 1 272 0,0 0 64 16,-3 1-7344-16,1 5-1472 0,0 2-400 0,-1 10 128 15,1 4-128-15,0 6 0 0,-2 9 144 0,0 5-144 16,0 9 128-16,-2 3-128 0,2 5 160 0,-2 0-160 15,0 6 448-15,-2 0 0 0,1-1 0 0,-1-3 0 16,0-6-320-16,1-5-128 0,0-9 0 0,1-7 144 16,4-6 144-16,0-5 32 0,3-23 0 0,0 31 0 15,0-31 64-15,0 0 0 0,0 0 16 0,0 0 0 0,0 0-16 0,0 0 0 16,16-15 0-16,-12-4 0 0,1-3-96 16,0-7-32-16,-1-2 0 0,0-6 0 0,-1-4-256 15,-1-7 160-15,-1 0-160 0,-1-4 128 0,0-1-128 0,-1-4 0 16,0 1 0-16,0-1 0 0,-1 3 0 0,2 0 0 15,-3 2 0-15,3 8 0 0,0 5 0 0,0 8 0 16,0 8 0-16,-1 7 0 0,0 3 0 0,-1 6 0 16,0 4 0-16,-2 6 0 0,-1 2 208 0,-1 4-32 15,1 6-16-15,-2 7 0 0,0 6-160 0,0 6 160 16,0 8-160-16,-1 6 160 0,0 1-160 0,0 4 0 16,1 6 0-16,-1 1 0 0,0-3 0 0,-1 1 0 15,0-2 0-15,0-4 0 0,0-6 0 0,1-5 0 16,2-4 0-16,-1-6 0 0,3-8 0 0,0-4 0 15,4-19 0-15,0 0 0 0,-1 32 0 0,2-32 0 0,0 0 0 16,3-4 0-16,0-4 0 0,1-1 0 0,1-5 0 0,3-8 0 16,0-1 144-16,1-8-144 0,0-2 160 0,0-6-160 15,0-4 160-15,-1-5-160 0,-1-1 160 0,-2-5-160 16,0-1 0-16,-1-6 0 0,0-1 0 0,1-2 0 16,1 1 0-16,0 4 128 0,2 3-128 0,1 11 0 15,2 7 0-15,-1 8 0 0,1 8 0 0,-3 7 0 16,-1 6 0-16,-2 6 0 0,1 4 0 0,-7-1 0 15,0 0 0-15,0 0 0 0,15 56 0 0,-15-56 0 16,7 62 0-16,-3-21 0 0,-3 9 0 0,0 6 144 16,-3 2-144-16,-2 6 0 0,0 1 0 0,-2 3 0 15,3 2 0-15,-1 4 0 0,0 0 0 0,2-4 0 0,0-3 0 0,1-5 0 16,0-2 0-16,2-6 0 0,0-3 0 0,2-6 0 16,1-2 0-16,1-10 0 0,-5-33 0 0,13 50-224 15</inkml:trace>
  <inkml:trace contextRef="#ctx0" brushRef="#br0" timeOffset="4346.89">28302 17438 9679 0</inkml:trace>
  <inkml:trace contextRef="#ctx0" brushRef="#br0" timeOffset="4735.8">28394 17342 14735 0,'-7'-11'1312'0,"4"3"-1056"16,0 2-256-16,1 1 0 0,4 1 640 0,-1 3 64 16,0-3 0-16,0 0 16 0,2-3 1376 0,2-4 272 0,-1-1 48 15,3 3 16-15,-2 4-768 0,1-1-160 16,0 6-32-16,-2 3 0 0,-1 0-592 0,0 5-128 16,-1 4-32-16,-2 4 0 0,0 1 64 0,0 8 16 0,-1 1 0 0,1 3 0 15,0 2-544-15,-1 2-96 0,-1 4-32 0,0-1 0 16,1-1-128-16,-1-1 0 0,1 0 0 0,0-3 0 15,0-1 0-15,1-4 0 0,0-3 0 0,1-4 0 16,0-1 0-16,0-7 0 0,1 0 0 0,-1-3 0 16,1-5-160-16,1 0 160 0,-1-6 0 0,0 0-144 15,2-3-208-15,-2-2-32 0,0-6-16 0,1-3-10320 16,0 0-2064-16</inkml:trace>
  <inkml:trace contextRef="#ctx0" brushRef="#br0" timeOffset="5261.53">28373 17317 5519 0,'-9'-12'496'0,"2"3"-496"16,3-1 0-16,0 5 0 0,3 1 1920 0,1 2 272 16,0 1 64-16,0-5 16 0,0-3 416 0,1-4 64 15,3 2 32-15,1-4 0 0,4 4-544 0,2 0-128 16,3 0 0-16,1 2-16 0,3 1-544 0,1-1-96 16,1 4-32-16,3 1 0 0,0 0-592 0,-23 4-112 15,48-4-16-15,-48 4-16 0,0 0-304 0,62 6-48 16,-44-3-16-16,-18-3 0 0,0 0-80 0,0 0-32 15,69 22 0-15,-69-22 0 0,0 0 64 0,0 0 16 16,0 0 0-16,52 43 0 0,-49-32-288 0,-2 0 0 16,-3-2 0-16,-5 2 0 0,-2 3 0 0,-4-2 0 15,-1 1 0-15,-5-1 0 0,0 2 0 0,-5-3 0 0,1 4 0 16,-3-2 0-16,-1-1 0 0,-1-1 0 0,3-3 0 0,1 1 0 16,4-3 0-16,1 2 0 0,2-3 0 0,5-1 0 15,2 1 0-15,5-1 0 0,0-2 0 0,4 1 0 16,2-3 0-16,2 2 0 0,3-2 0 0,3 0 0 15,2 0 0-15,4 0 0 0,-15 0 0 0,0 0 0 16,59 6 0-16,-59-6 0 0,0 0 0 0,70 11 0 16,-70-11 0-16,0 0 0 0,66 20 0 0,-66-20 0 15,0 0 0-15,58 35 0 0,-58-35 0 0,0 0 0 16,42 50 0-16,-33-33 0 0,-3 1 0 0,-3 1 0 16,-2-1 0-16,-3-2 0 0,-1 1 0 0,-3-2 0 15,-2 1 0-15,-1-2 0 0,-3 0 0 0,-1 1 0 16,-2-4 0-16,0 2 0 0,-1-2 0 0,-2-2 0 15,-1 0 0-15,0 0 0 0,-2-1 0 0,0-5 0 0,-2 2 0 16,1-4 0-16,0-1 0 0,1 0 0 0,2 0 0 0,1-1 0 16,2-4 0-16,2 4 0 0,1-3 0 0,4 0 0 15,2 1 0-15,0 1 0 0,4-2 0 0,0 1-176 16,3-1 176-16,6 0-2224 16,0 4-144-16</inkml:trace>
  <inkml:trace contextRef="#ctx0" brushRef="#br0" timeOffset="5762.19">29111 17269 12895 0,'-6'-3'1152'0,"0"0"-928"16,1 0-224-16,1 2 0 0,2-1 1344 0,1 2 240 16,0 0 32-16,-3-2 16 0,0 2 992 0,-2-1 208 15,-1-1 48-15,0 2 0 0,1 2-880 0,1 1-160 16,-1 0-48-16,2 5 0 0,-2 3-784 0,1 2-176 15,-1 3-16-15,0 5-16 0,2 3-432 0,-2 5-96 16,2 5-16-16,-1 2 0 0,1 5-256 0,2 3 0 16,-1 1 128-16,2 4-128 0,2 5 0 0,2-4 0 15,0-2 0-15,0-4 0 0,2-1 0 0,2-5 0 16,-1-1 0-16,2-4 0 0,2-2 0 0,0-3 0 0,-10-28-192 0,24 43 192 31,-24-43-960-31,0 0-80 0</inkml:trace>
  <inkml:trace contextRef="#ctx0" brushRef="#br0" timeOffset="6132.22">29331 17724 15663 0,'-10'3'1392'0,"2"-1"-1120"0,3 2-272 0,4-4 0 15,1 2 688-15,-2 0 80 0,-3 1 0 0,-4 5 16 16,-1 1-16-16,-1 3 0 0,1 2 0 0,3 2 0 16,2-1-256-16,2 2-48 0,2-3-16 0,1 3 0 0,5 0 368 0,-1-3 64 15,4 1 16-15,-8-15 0 0,0 0 144 0,0 0 48 16,55 42 0-16,-55-42 0 0,0 0-656 0,58 2-128 16,-58-2-32-16,43-7 0 0,-23 0-96 0,-1-1-32 15,-2-3 0-15,-1 0 0 0,-2-2 688 0,-2 0 144 16,0-1 32-16,-3-1 0 0,-2 1-608 0,-2-2-112 15,-2 1-32-15,-4-1 0 0,-1 1 336 0,-3 2 64 16,-2 0 16-16,-2 0 0 0,-4 1-480 0,-1 1-192 16,-3-1 128-16,-2 1-128 0,0 4 0 0,-1 0 0 15,1 2 0-15,-1 5 0 0,1 3 0 0,1 0 0 16,3 3 0-16,-1-1-176 0,4 3-64 0,-1 3-16 16,3-2 0-16,4 0-10960 15,1 2-2208-15</inkml:trace>
  <inkml:trace contextRef="#ctx0" brushRef="#br0" timeOffset="6474.58">29787 17764 29487 0,'-7'-7'1296'0,"2"1"288"0,2 1-1264 0,0 3-320 15,2-2 0-15,0 4 0 0,-1-2 1216 0,-1 1 192 16,-1-3 48-16,-3 0 0 0,-1 2-272 0,-1 2-48 16,-1 2-16-16,0 4 0 0,0 2-736 0,-1 3-128 15,0 1-48-15,0 7 0 0,-1 1 176 0,1 2 48 16,1 2 0-16,0 1 0 0,3 1-432 0,3-4 0 15,1-1 0-15,3 0 0 0,3-3 0 0,1-2 0 16,5-4 0-16,-9-12 0 0,0 0 0 0,0 0 0 16,55 29-128-16,-55-29 128 0,0 0-256 0,56-7 32 15,-35-3 0-15,1-2-11728 16,3-3-2336-16</inkml:trace>
  <inkml:trace contextRef="#ctx0" brushRef="#br0" timeOffset="6877.56">29985 17240 24879 0,'-11'0'1088'0,"3"0"256"0,4 0-1088 0,1-2-256 0,1 2 0 0,2 0 0 15,0 2 1200-15,0-2 176 0,0 3 32 0,2 0 16 16,0 0-368-16,1 5-80 0,0 3-16 0,1 2 0 15,-1 0-464-15,0 5-112 0,1 4 0 0,-1 4-16 16,-1 2 528-16,0 5 96 0,0 2 32 0,-1 4 0 0,0 0-640 0,0 1-128 16,-2-1-32-16,0-2 0 0,0-2-224 0,-1-2 176 15,0-3-176-15,0-3 160 16,1-1-160-16,-1-4 0 0,1 0 0 0,1-3 128 0,0-2-128 0,0-1 0 16,1-3 0-16,0-2 0 0,0 0 0 0,-1-2 0 15,1-3 0-15,1-1 0 0,1-2 0 0,-1-2 0 16,1-2 0-16,2-2 0 0,0 0 0 0,1-1 0 15,2-3 0-15,-1-1 0 0,2-1 0 0,3-2 0 16,0 0 0-16,0-1 0 0,-1 0 0 0,0-1 0 16,1 0 0-16,0-2 0 0,-1 3 0 0,-1-2-144 15,-1 2 144-15,0-1 0 0,-1 2-384 0,0-1 48 16,-2 3 0-16,0 2-16848 0</inkml:trace>
  <inkml:trace contextRef="#ctx0" brushRef="#br0" timeOffset="7077.61">30063 17897 19343 0,'-11'13'1728'0,"5"-4"-1392"0,0-1-336 0,4-5 0 16,2 0 3472-16,1 0 624 0,0-1 128 0,1-1 32 16,3 5-2336-16,1 1-448 0,-6-7-112 0,0 0-16 15,0 0-816-15,0 0-160 0,49 34-48 0,-49-34 0 16,0 0-320-16,0 0 0 0,37 34 0 0,-37-34 0 15,0 0 0-15,0 0 0 0,35 37 0 0,-35-37 0 16,0 0-320-16,0 0 0 0,34 39 16 0,-34-39-17392 16</inkml:trace>
  <inkml:trace contextRef="#ctx0" brushRef="#br0" timeOffset="7890.56">30832 17478 24879 0,'-9'2'2208'0,"2"-2"-1760"0,1 0-448 0,3 0 0 16,0 3 2080-16,-2-2 336 0,-6 1 64 0,-6 1 16 16,-5 3-528-16,-5 2-112 0,0 1 0 0,0 2-16 15,2 1-1216-15,1 5-240 0,1-2-64 0,0 3 0 16,3 5-128-16,-1 0-48 0,2 4 0 0,1 2 0 15,3 0-144-15,0 4 0 0,3 3 144 0,3-1-144 16,3-1 0-16,3 2 0 0,4 1 0 0,4-3 128 16,2 0-128-16,-7-34 0 0,28 59 0 0,-28-59 0 0,44 48 0 15,-44-48 0-15,53 39 0 0,-53-39 0 16,65 21 0-16,-65-21 0 0,74 10 0 0,-74-10-128 0,75-4-128 0,-75 4-32 16,63-9 0-16,-34 0-18192 15</inkml:trace>
  <inkml:trace contextRef="#ctx0" brushRef="#br0" timeOffset="8317.18">31107 17432 28559 0,'-7'-2'2544'0,"3"2"-2032"15,0-1-512-15,3 1 0 0,1 0 1792 0,1 0 272 16,0 1 48-16,2-1 16 0,-1 2-720 0,1 2-128 0,2 1-48 0,-1 6 0 16,-2 3-848-16,-2 4-192 0,-1 2-16 0,-2 4-16 15,-3 5 48-15,0 5 16 0,-3-1 0 0,1 2 0 16,-1-2 0-16,0-1 0 0,1-1 0 0,2-1 0 16,1-3 32-16,3-3 0 0,2-4 0 0,3-5 0 15,-3-15-256-15,0 0 176 0,0 0-176 0,36 39 160 16,-36-39-160-16,0 0 0 0,0 0 0 0,62 3 0 15,-62-3 0-15,36-5 0 0,-36 5 0 0,0 0 0 16,45-9 0-16,-34 5 0 0,-11 4 0 0,0 0 0 16,0 0 0-16,0 0 0 0,0 0 0 0,0 0 0 15,0 0 0-15,48 34 0 0,-46-22 0 0,-1 2 0 16,2-2 0-16,-2 2 0 0,2 3 0 0,-1-3 0 0,2 0 0 16,0 1 0-16,-1-2 0 0,2-1 0 0,-5-12-128 0,0 0 128 15,15 38 0-15,-10-29 0 16,-5-9-448-16,0 0 0 0,0 0-16 0,0 0 0 15,0 0-816-15,32 37-144 0,-26-34-48 0,1-3-15792 16</inkml:trace>
  <inkml:trace contextRef="#ctx0" brushRef="#br0" timeOffset="8917.2">31663 18029 16575 0,'-2'-3'736'0,"2"-3"160"16,2 3-720-16,-2 1-176 0,1-1 0 0,-1 0 0 16,0 2 1328-16,1-3 224 0,0-3 48 0,-1-3 16 15,1 1 288-15,-2-2 48 0,0 0 16 0,-1 2 0 16,-2 0-16-16,1 0 0 0,0 1 0 0,-2-1 0 0,1-1-672 0,-1 1-128 16,1 0-16-16,-1 1-16 0,1 3-704 0,-2-1-144 15,2 1-16-15,-2 1-16 0,1 4-240 0,-2-2 0 16,-1 4 0-16,1 1 0 0,0 0 0 0,-1 0 0 15,0 3 0-15,-1 2 0 0,1 3 0 0,-1 1 0 16,0-1 0-16,-1 3 0 0,1 0 240 16,2 1-48-16,-1 1-16 0,2-2 0 0,-1 0-176 0,4-2 0 15,2 0 0-15,1-2 0 0,2-3 0 0,3 0 0 16,-5-7 0-16,0 0 0 0,0 0 0 0,0 0 0 16,48 14 0-16,-48-14 0 0,0 0 0 0,42-8 0 15,-42 8 0-15,30-9 0 0,-14 1 0 0,-2 3 0 16,2-4 0-16,-3 3 0 0,-13 6 0 0,25-9 0 15,-14 5 0-15,-2 0 0 0,-1 4 0 0,-1 0 0 16,-1 3 0-16,0-2 0 0,-2 4 0 0,0 1 0 16,-1 2 0-16,-1-2 0 0,0 6 0 0,0-1 0 0,-1 3 0 0,-1 2 0 15,0-4 0-15,1 1 0 0,-1 2 0 0,1-2 0 16,0 0 0-16,0-2 0 0,1 2 0 0,1-2 0 16,-1 1 0-16,0-4 0 0,0 1 0 15,-2-9 0-15,0 0 0 0,0 0-176 0,0 0 176 0,0 0-192 31,0 0-1216-31,0 0-256 0</inkml:trace>
  <inkml:trace contextRef="#ctx0" brushRef="#br0" timeOffset="9183.12">31928 17978 19343 0,'-2'6'1728'0,"0"-3"-1392"15,1-3-336-15,1 0 0 0,1 0 2944 0,0 0 528 16,1 2 112-16,1-2 0 0,2 0-1600 0,-5 0-320 16,0 0-64-16,0 0 0 0,0 0-880 0,0 0-160 15,0 0-48-15,28 39 0 0,-28-28-32 0,-1 1-16 16,0 0 0-16,-3-1 0 0,2 0-208 0,-1 0-64 16,-1-2 0-16,2 0 0 0,0-1-192 0,0 0 0 15,-1-5 0-15,2 0 0 0,1 2 0 0,0-4 0 16,0-1 0-16,1-3-12544 15,2 0-2432-15</inkml:trace>
  <inkml:trace contextRef="#ctx0" brushRef="#br0" timeOffset="9359.01">31933 17613 32255 0,'-10'-2'1424'0,"3"-1"304"0,1-1-1392 0,3 2-336 0,2 0 0 0,1 2 0 15,0 0 1136-15,0-4 144 0,0 1 48 0,1-3 0 16,1 1-944-16,0-1-176 0,3 1-32 0,1 1-16 16,-1 2-160-16,0 0 0 0,0 4-192 0,0-2 192 15,-1 3-224-15,-1 0 80 0,1 2 16 0,-1 1-10848 16,-1 1-2160-16</inkml:trace>
  <inkml:trace contextRef="#ctx0" brushRef="#br0" timeOffset="9913.17">32132 17971 35007 0,'-3'-4'1552'0,"1"-2"320"0,2 3-1488 0,0 1-384 0,1 2 0 0,0-1 0 15,1 1 928-15,-1-3 112 0,3 1 32 0,-1-1 0 16,2 1-368-16,-2 2-80 0,0 0-16 0,1 0 0 16,-2 2-304-16,0 3-64 0,-1 1-16 0,0 0 0 15,0 1-16-15,1 0 0 0,-1 2 0 0,0 2 0 16,0-1-208-16,0-1 0 0,-1-9 0 0,0 0 0 16,7 31 0-16,-7-31 0 0,0 0 0 0,0 0 0 15,0 0 0-15,29 39 0 0,-29-39 0 0,0 0 0 0,0 0 0 0,0 0 0 16,59 13 0-16,-59-13 0 0,0 0 0 0,0 0 0 15,49 2 0-15,-49-2 0 0,0 0 0 16,0 0 0-16,49 8 0 0,-49-8 0 0,0 0 0 0,0 0 0 16,46 14 0-16,-46-14 0 0,0 0 272 0,0 0-32 15,0 0-16-15,55 26 0 0,-55-26-224 0,0 0 144 16,0 0-144-16,42 28 128 0,-42-28-128 0,0 0 0 16,0 0 144-16,45 25-144 0,-45-25 0 0,0 0 0 15,0 0 0-15,49 24 128 0,-49-24-128 0,0 0 0 16,0 0 0-16,47 8-13056 15,-47-8-2544-15</inkml:trace>
</inkml:ink>
</file>

<file path=ppt/ink/ink16.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3-09-20T11:51:25.679"/>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4169E1"/>
    </inkml:brush>
    <inkml:brush xml:id="br2">
      <inkml:brushProperty name="width" value="0.05292" units="cm"/>
      <inkml:brushProperty name="height" value="0.05292" units="cm"/>
      <inkml:brushProperty name="color" value="#FF0000"/>
    </inkml:brush>
  </inkml:definitions>
  <inkml:trace contextRef="#ctx0" brushRef="#br0">17582 423 26719 0,'-5'-4'2368'0,"0"3"-1888"0,4-1-480 0,0 2 0 15,1 0 384-15,-2 0 0 0,-3-3-16 0,-3 0 0 16,0 1 928-16,-4 1 192 0,0 2 48 0,1-1 0 16,0 2 0-16,0 4 16 0,2-1 0 0,-1 3 0 15,0 1-800-15,1 3-176 0,1 2-16 0,1 5-16 16,1 1-304-16,1 2-64 0,1 1-16 0,1 6 0 16,3 1-160-16,1 2 0 0,2 1 0 0,0 4 128 15,2 2-128-15,1 1 192 0,2-1-192 0,1-2 192 16,1-4-192-16,1-6 0 0,-11-27 144 0,28 45-144 15,-28-45 0-15,0 0 128 0,56 31-128 0,-36-31 0 16,1-2 0-16,0-3 0 0,2-7 0 0,-1-2 0 0,1-3 128 0,3-3-128 16,0-6 128-16,-1-2-128 0,-1-1 0 0,-2-1 128 15,-1-1-128-15,-2-4 0 0,-1 2 0 0,-3 2 0 16,-4-3 0-16,-4 5 128 0,-4 1-128 0,-4 0 0 16,-4 3 0-16,-5-1 0 0,-3 4 0 0,-6-1 0 15,0 7 0-15,-6 1 0 0,-4 4 1664 0,-3 4 304 16,-4 5 64-16,-2 2 16 15,0 6-3408-15,-1 5-688 0,0 3-128 0,1 6-16 16,4 3 976-16,3-1 208 0,3 2 48 0,4-2-11008 16,4-2-2176-16</inkml:trace>
  <inkml:trace contextRef="#ctx0" brushRef="#br0" timeOffset="499.72">17992 622 23951 0,'2'-6'1056'0,"0"3"224"0,1 1-1024 0,-1 2-256 15,-1 0 0-15,-1 0 0 0,0 2 1088 0,1 1 176 16,0 3 16-16,0 3 16 0,0 2 1296 0,-1 6 256 16,0 0 48-16,-2-1 16 0,1 4-1776 0,-1 0-368 15,0 1-64-15,-1 1 0 0,2 0-368 0,0-3-64 16,1-2-16-16,2-5 0 0,3-1-128 0,0-5-128 15,4-3 192-15,0-3-192 0,2-3 256 0,1 0-48 16,1-5-16-16,-2 0 0 0,0-1-48 0,2 0-16 16,0-2 0-16,-1 0 0 0,0-1-128 0,1-2 0 15,-1 3 0-15,-2 0 128 0,-1 2-128 0,0 1 0 16,0 2 0-16,-1 3 0 0,-2 5 0 0,0 2 0 16,-2 4 0-16,1 4 0 0,-3 2 0 0,1 3 0 15,0 3 0-15,-1 2 0 0,0 4 0 0,0-1 0 16,1 0 0-16,1-2 0 0,1-1 0 0,0-4 0 0,1-4 0 0,1-2 0 31,2-2-576-31,1-4 0 0,2-4 0 0,0-2-12096 0,1-3-2432 16</inkml:trace>
  <inkml:trace contextRef="#ctx0" brushRef="#br0" timeOffset="1248.78">18872 418 31327 0,'3'-2'2784'0,"-2"2"-2224"0,0 0-560 0,0 2 0 16,-1-1 256-16,1 1-48 0,0 1-16 0,1 5 0 15,1 3 1280-15,-1 4 240 0,0 7 48 0,-1 2 16 16,0 4-880-16,2 3-192 0,-2 2-16 0,0 4-16 16,-1 2-320-16,1 1-64 0,-1-1-16 0,0-2 0 15,-1-2-128-15,0-4-16 0,-2-3-128 0,2-2 192 16,1-4-192-16,-1-5 144 0,1-3-144 0,0-4 128 15,0-3-128-15,1-1 0 0,-1-3 0 0,1-3 0 16,1-1 0-16,-2-4 0 0,0-1 0 0,0-2 0 0,-2-3 0 0,1-2 0 16,0-3 0-16,-1-1 0 15,-1-3-176-15,-1-5-16 0,0 2 0 0,-1-2 0 16,1 0 192-16,-1-3-192 0,1-1 192 0,-2-5-192 0,3 0 192 0,0 0 0 16,0-3 0-16,2 4 0 0,0-2 0 15,2 2 0-15,0 4 0 0,3 1 0 0,-1 3 0 0,2 5 0 16,0 0 0-16,1 6 0 0,0 0 0 0,1 3 0 15,-1 2 0-15,3 1 0 0,0 5 0 0,0 0 0 16,1 0 0-16,-2 3 0 0,3 0 256 0,-1 3-32 16,0-2 0-16,-1 4 0 0,-1 1-96 0,1-1-128 15,-1 3 176-15,-1 0-176 0,0 1 144 0,-3 0-144 16,1-1 0-16,-3 1 144 0,0 2-144 0,0 1 160 16,-2-1-160-16,-1 3 160 0,-1-2-160 0,-3 1 128 15,0-1-128-15,-3 2 128 0,0-3-128 0,-2 0 0 16,0 1 0-16,-2-4 0 0,1 4 0 0,0-5-176 0,-2 0 48 15,1 1 0 1,0-2-1216-16,1-1-256 0,1 1-32 0,1-1-15776 0</inkml:trace>
  <inkml:trace contextRef="#ctx0" brushRef="#br0" timeOffset="1622.81">19099 648 27647 0,'-2'7'1216'0,"-1"-1"256"15,3 0-1168-15,-1-3-304 0,1 0 0 0,0 0 0 16,-1 0 1104-16,0 5 176 0,-1 3 16 0,-1 1 16 0,-1 5 544 0,0 0 96 16,0-3 32-16,1 0 0 0,1 0-1152 0,1-3-208 15,1-2-48-15,1 2-16 0,1-3-288 0,0 1-48 16,3-1-16-16,-1-1 0 0,2-2-80 0,-1-3 0 15,2 2-128-15,-1-4 192 0,-1 2-192 0,2-4 176 16,-2 1-176-16,0-4 160 0,0 2-160 0,1-3 0 16,-1 1 144-16,0-4-144 0,2 1 128 0,0-1-128 15,0 1 128-15,0-3-128 0,0 2 0 0,-1 0 0 16,1-2 0-16,-1 0 128 0,0 2-128 0,-1-2 0 16,0 3 0-16,0-1 0 0,-1 3 0 0,1 0 0 15,-1 1 0-15,0 0 0 0,-2 4 0 0,0-2 0 16,0 1 0-16,-1 2 0 0,1 0-176 0,-2 2 0 0,0 1 0 15,1-2 0 1,-1 1-976-16,-1 0-192 0,2-2-32 0,0 1-16224 0</inkml:trace>
  <inkml:trace contextRef="#ctx0" brushRef="#br0" timeOffset="2029.76">19417 687 13823 0,'3'9'1216'0,"0"-4"-960"0,-1 1-256 0,0-3 0 16,0 2 288-16,-1-4 16 0,3 1 0 0,-1 4 0 16,3 1 1504-16,1 2 304 0,2 0 64 0,1 0 16 15,0-1 224-15,-1-2 32 0,-1-3 16 0,0-1 0 0,0 0-608 0,0-2-112 16,1-2-16-16,-3 0-16 16,2 1-880-16,-1-4-160 0,-1 0-32 0,1-1-16 0,-2-1-240 0,0 2-32 15,0-3-16-15,-1-1 0 0,1 0-160 0,-1-1-48 16,-2 1 0-16,-1 0 0 0,1 0-128 0,-5 2 192 15,1-2-192-15,-2 3 192 0,-2 0-192 0,-2 4 0 16,0-1 0-16,-1 1 128 0,-1 4-128 0,-1 0 0 16,1 1 0-16,-1 3 0 0,1 3 128 0,0 2-128 15,1 3 128-15,0 0-128 0,1-2 128 0,0 2-128 16,2 2 128-16,0-1-128 0,2 2 0 0,-2-1 128 16,4-3-128-16,1 3 0 0,1-1 0 0,1 2 0 15,0-4 0-15,1 2 0 0,3-1 0 0,-1 0 0 16,2-3 0-16,0 1 0 0,2-1 0 0,1-3 0 0,2 0 0 15,1-3 0-15,0-1 0 0,0-1 0 0,0-3 0 16,1 0 0-16,0 0 0 0,0-3 0 16,0-1 0-16,0-3 0 15,2-1-528-15,-2-3-48 0,3-2 0 0,-2-3 0 16,0-1-2368-16,0-1-464 0</inkml:trace>
  <inkml:trace contextRef="#ctx0" brushRef="#br0" timeOffset="2572.55">19839 619 19343 0,'-1'5'1728'16,"1"1"-1392"-16,0-1-336 0,0-1 0 16,0-1 1312-16,-1 2 192 0,-1 3 32 0,1 7 16 15,0 5 1280-15,0 2 256 0,0 3 48 0,0-4 16 16,1-2-1552-16,0-2-304 0,1-3-64 0,0 0-16 0,2-3-640 0,0-2-128 16,0 0-16-16,1-4-16 0,1 1-208 0,-1-3-32 15,2 0-16-15,0-6 0 0,1 2-160 0,0-3 128 16,2-2-128-16,0-3 128 0,1 0-128 0,-1 0 160 15,0-1-160-15,1 1 160 0,-1-2-160 0,1 2 0 16,1-2 144-16,-2 3-144 0,0-1 0 0,-1 2 0 16,-1 0 0-16,1 4 0 0,-1-2 0 0,-1 2 0 15,-2 3 0-15,1 0 0 0,-1 0 0 0,-1 3 0 16,1 3 0-16,-1-1 0 0,-1 3 0 0,0 1 0 16,1 2 0-16,-1 0 0 0,0 0 0 0,-1 2 0 15,2-2 0-15,-1 0 0 0,0-2 0 0,1 2 128 16,1-3-128-16,0 0 0 0,1-3 192 0,0-1-16 15,2-1-16-15,0-1 0 0,0 2-160 0,1-4 0 16,0 0 144-16,0 0-144 0,1 0 144 0,-1-3-144 0,-1 2 192 0,1-1-192 16,0-1 128-16,0 0-128 0,-1 0 0 0,-1-2 0 15,2-1 0-15,-1 0 0 0,1-1 0 0,-2-2 0 16,1 2 0-16,-2-3 0 0,2 1 0 0,-1 1 0 16,-1-3 0-16,2 2 0 0,1-2 0 0,-1 0 0 15,-1 2 0-15,0 0 0 0,1 3 0 0,-2 1 0 16,1-1 0-16,-2 4 0 0,1 2 0 0,-2 0 0 15,0 2 0-15,1 1 0 0,-3 3 0 0,1 2 0 16,1 1 0-16,0 2 0 0,-1 2 0 0,0 0 0 16,1 3 0-16,1-1 0 0,-1 2 0 0,2-1 0 15,0-1 0-15,1 2 0 0,-1-4 0 0,1-1 0 16,2-1 0-16,-2-2 0 0,2 1 0 0,0-3 0 16,0 1 0-16,-3-2 0 0,2-3 0 0,-1-1 0 15,-2 0-576-15,-1-4-32 0</inkml:trace>
  <inkml:trace contextRef="#ctx0" brushRef="#br0" timeOffset="3559.05">22543 215 27647 0,'-1'-4'2448'0,"-2"2"-1952"16,2 4-496-16,0-1 0 0,0 2 192 0,-2 0-64 15,-3 0-128-15,-3 7 192 0,-3 3 768 0,-4 3 128 16,-3 12 48-16,-4 4 0 0,-4 4 160 0,-3 9 48 15,-3 6 0-15,-2 3 0 0,-3 0-544 0,-2 5-96 16,-3 7-32-16,2 0 0 0,1 3-352 0,3 1-80 16,3-2-16-16,2-6 0 0,4-6-224 0,5-7 0 15,3-4 0-15,3-8 0 0,4-6 0 0,4-5 0 16,4-5 0-16,4-9 0 16,2-3-640-16,5-7-80 0,3-4-16 0,2-7-16352 0</inkml:trace>
  <inkml:trace contextRef="#ctx0" brushRef="#br0" timeOffset="4027.85">22622 229 30399 0,'1'-2'1344'0,"1"1"288"16,1 1-1312-16,-1 1-320 0,0 1 0 0,-1 0 0 15,1 2 320-15,2 1 0 0,2 6 0 0,1 7 0 16,-7-18 832-16,20 51 144 0,-20-51 48 0,25 68 0 15,-25-68-336-15,33 79-64 0,-33-79-16 0,40 87 0 0,-40-87-384 0,47 90-80 16,-47-90-16-16,49 88 0 16,-49-88-256-16,52 82-64 0,-52-82-128 0,56 76 192 0,-56-76-192 15,55 71 128-15,-55-71-128 0,55 59 0 0,-55-59 144 0,51 52-144 16,-51-52 128-16,51 42-128 0,-51-42 160 0,0 0-160 16,64 59 192-16,-64-59-192 0,0 0 128 0,42 45-128 15,-33-32 0-15,-4-3 0 0,0 2 0 0,-4-2 0 16,-2-1 0-16,-4-2 0 0,-2 0 128 0,-1-1-128 15,-4-1 0-15,-1-1 0 0,-3-2 0 0,-4-2 0 16,-2 0 0-16,-4-2 0 0,-3-2 128 0,-2 2-128 16,-2-1 0-16,-3-1 0 0,-1-1 0 0,-5 1 0 15,-3 0 0-15,-5 3 0 0,-3-1 128 0,-1 4-128 0,-2 3 192 16,-2 2-192-16,-1 1 240 0,2-1-64 0,3 0-16 0,3 5 0 16,-1-1 32-16,3 1 0 0,2 4 0 0,4-2 0 15,4-2-192-15,2 2 0 0,2-1 144 0,3-3-144 16,4 1 0-16,3-3 0 0,1 1 0 15,4-3 0-15,2-1 0 0,3-3 0 0,2 0 0 0,3-4 0 16,5 0 0-16,2-1-160 0,5-3 160 0,3-2-208 31,3 2-528-31,6-2-96 0,5-3-32 0,6 0-17888 0</inkml:trace>
  <inkml:trace contextRef="#ctx0" brushRef="#br0" timeOffset="4857.54">23572 1384 18431 0,'0'-2'1632'0,"0"2"-1312"0,0 0-320 0,0 2 0 16,-1-1 640-16,0 2 64 0,-1-1 16 0,0 3 0 16,-2 2 1584-16,-2 4 320 0,-1 6 64 0,0 0 16 15,-2 5-912-15,-1 4-176 0,-2 2-32 0,1 3-16 16,-2 0-752-16,0 6-160 0,-2 0-16 0,1 0-16 16,0-1-432-16,1-2-64 0,2-3-128 0,-1-3 176 15,5-2-176-15,0-6 0 0,4-6 0 0,1-4 0 16,2-4-624-16,4-5-48 0,1-4-16 0,3-3-10416 15,2-5-2080-15</inkml:trace>
  <inkml:trace contextRef="#ctx0" brushRef="#br0" timeOffset="5107.1">23616 1373 22111 0,'-2'3'976'0,"0"1"208"0,3 0-944 0,-1-3-240 16,0 2 0-16,0-1 0 0,1 1 1600 0,1 1 288 15,1 6 48-15,1 2 16 0,3 5-32 0,-1 2-16 16,-6-19 0-16,18 43 0 0,-18-43-800 0,22 53-144 16,-22-53-48-16,22 52 0 0,-22-52-432 0,23 56-96 15,-23-56 0-15,23 53-16 0,-23-53-368 0,22 51 144 16,-22-51-144-16,21 45 0 0,-21-45 0 0,0 0 0 16,29 54 0-16,-21-42 0 0,0 2 0 0,-2-6 0 0,1 4 0 15,-1-7 0-15,-1 1 0 0,-1-3-224 0,-1-1 32 0,-2 1 16 31,1-6-1936-31,-3 1-400 0</inkml:trace>
  <inkml:trace contextRef="#ctx0" brushRef="#br0" timeOffset="5300.7">23533 1707 29487 0,'-8'2'1296'0,"2"-2"288"0,3 1-1264 0,2-1-320 0,2 0 0 0,0 0 0 15,0 0 224-15,3 0-16 0,0-1 0 0,4-1 0 0,3 2 1104 16,2-2 224-16,3-2 32 0,2 1 16 16,0 1-592-16,1-2-112 0,1 2-32 0,0 0 0 0,-1 1-496 0,0 1-96 15,-2-3-32-15,-1 2 0 0,0-1-224 0,-2 0 0 16,0 1 0-16,-2-1-11824 16,-1 2-2288-16</inkml:trace>
  <inkml:trace contextRef="#ctx0" brushRef="#br0" timeOffset="5596.83">23992 1469 26719 0,'0'3'2368'0,"2"0"-1888"0,-1-2-480 0,1 1 0 16,-1 1 416-16,1 0-16 0,2 4 0 0,0 5 0 15,3 2 1296-15,1 4 256 0,-2 4 48 0,1 1 16 16,-1 2-928-16,-2 0-176 0,1-2-32 0,-1 3-16 16,-1-2-304-16,1 0-64 0,-1-4-16 0,0 2 0 15,1-2-352-15,-1-3-128 0,2-2 0 0,-1-2 144 16,0-2-144-16,1-2 0 0,-1-3 0 0,-1-1 0 16,0-3 0-16,-2 0 0 0,1-4 0 0,-1 0 0 15,1-3-1728-15,-2-1-208 0</inkml:trace>
  <inkml:trace contextRef="#ctx0" brushRef="#br0" timeOffset="5884.92">24017 1439 23039 0,'-1'-1'2048'0,"2"1"-1648"15,1 1-400-15,-1-1 0 0,2 0 384 0,-1 0 0 16,1 2 0-16,4-2 0 0,2 2 1840 0,2-1 352 15,-11-1 80-15,0 0 16 0,0 0-1072 0,60 17-192 16,-60-17-64-16,0 0 0 0,55 23-560 0,-55-23-112 16,0 0-32-16,55 25 0 0,-55-25-368 0,0 0-80 15,0 0 0-15,65 46-16 0,-65-46-176 0,0 0 128 16,0 0-128-16,52 56 128 0,-42-39 0 0,-3-3-128 16,-2 1 192-16,-2 1-64 0,-1-2 16 0,-4 2 0 15,-2 2 0-15,-3-1 0 0,-2 0 0 0,-2 2 0 16,-1-1 0-16,-3-2 0 0,2 2-144 0,-4-1 160 15,2 0-160-15,-3-4 160 0,1-1-160 0,-2-1 0 0,1 1 0 0,-3-5 0 16,3-1-320-16,-1-3-32 0,1 1-16 0,4-2-12368 16,-1-4-2464-16</inkml:trace>
  <inkml:trace contextRef="#ctx0" brushRef="#br0" timeOffset="12074.33">21018 1619 29487 0,'0'-3'2624'0,"0"1"-2112"15,0 2-512-15,0 0 0 0,0 2 368 0,0-2-48 16,0 3 0-16,-1 0 0 0,1 5 928 0,-1 1 176 15,-1 7 48-15,0 2 0 0,-1 1-448 0,1 5-64 16,1 0-32-16,0 5 0 0,2 3-352 0,-2 1-80 16,1-2-16-16,-1-1 0 0,2-1-320 0,0 2-160 15,0-5 160-15,3 0-160 0,-1 1 128 0,1-6-128 16,1 1 0-16,-5-22 0 0,0 0 128 0,0 0-128 16,26 54 0-16,-20-49 144 0,2-1-144 0,0-2 0 15,1-2 144-15,0-3-144 0,0-3 256 0,1-3 0 16,0-2-16-16,1-2 0 0,-1-2-240 0,1-4 0 15,1-1 0-15,1-6 0 0,0 1 144 0,0 0-144 16,0-2 128-16,-1-1-128 0,0 3 0 0,1 0 0 16,-2 3 128-16,0 2-128 0,1 0 1664 0,-2 3 320 0,0 2 48 15,-1 4 16 1,-1 0-3296-16,-1 3-656 0,-2 3-128 0,-1 1-16 0,-1 3 1616 0,-2-1 432 0,-1 2 0 0,-1 0 0 16,0 0-384-16,-3 3 64 0,2 0 0 0,-3 0-12192 15,-1 0-2432-15</inkml:trace>
  <inkml:trace contextRef="#ctx0" brushRef="#br0" timeOffset="12296.84">21155 1967 18431 0,'-4'11'1632'0,"2"-3"-1312"0,0 1-320 0,2-4 0 0,0 1 944 0,1-3 112 16,0 3 32-16,0 2 0 0,2 4 1376 15,2 7 288-15,2-1 48 0,0 1 16 0,-7-19-832 0,0 0-144 16,31 45-48-16,-20-33 0 0,-11-12-1088 0,0 0-208 15,0 0-48-15,0 0-16 0,55 40-288 0,-46-36-144 16,0 0 160-16,-1-4-160 0,-2 2 896 0,-1-2 64 16,1-2 32-16,-1-2 0 15,0 0-1904-15,-2 0-384 0,2-1-80 0,-2-1-10928 16,0 0-2192-16</inkml:trace>
  <inkml:trace contextRef="#ctx0" brushRef="#br0" timeOffset="12746.33">21456 1950 19343 0,'-1'0'848'0,"1"-1"192"0,2 1-832 0,-1 0-208 0,0 1 0 0,-1-1 0 15,2 0 704-15,1 2 112 0,1 1 16 0,3-2 0 16,2 4 1040-16,0-1 224 0,1-2 32 0,0 1 16 15,0 2-736-15,1-4-128 0,-1 1-48 0,1 1 0 16,0 0-416-16,0-3-96 0,1 0-16 0,-2 0 0 16,0-3-256-16,0 2-64 0,0-3-16 0,-2 0 0 15,-2 1-144-15,1-1-32 0,-1-3 0 0,-3 4 0 16,0-3-64-16,-2 1-128 0,1 0 176 0,-4 2-176 16,0-3 128-16,-1 3-128 0,-3-2 0 0,1 4 0 15,-3-1 256-15,0 2-48 0,-2 3-16 0,1-1 0 0,-1 4-64 0,0 0-128 16,0 2 176-16,0 0-176 0,0 1 0 0,1-1 0 15,1 1 0-15,1 0 0 0,2-1 0 0,0-2 0 16,3 2 0-16,1 0 0 0,1-2 0 0,1 0 0 16,1 0 0-16,2-1 0 0,0 1 128 0,1 2-128 15,1-1 0-15,2 0 0 0,0 2 0 0,1 1 0 16,1 0 0-16,0-2 0 0,0 1 0 0,1-3 0 16,0 1 0-16,2-1 0 0,-1 1 0 0,1-2 0 15,1 0 0-15,-2-4 0 0,2 1 0 0,0-2 0 16,0-3 0-16,0-2 0 0,-1 0 720 0,-1-2 192 15,2-2 48-15,-1-2 0 16,-2 0-3984-16,1-3-800 0</inkml:trace>
  <inkml:trace contextRef="#ctx0" brushRef="#br0" timeOffset="13044.3">21893 1944 13823 0,'-1'6'608'0,"0"-1"128"0,0-2-592 0,1 2-144 0,0-3 0 0,0 0 0 16,0 3 1824-16,1 1 336 0,-1 5 64 0,1 1 16 15,-1 5 480-15,1 0 96 0,0 0 32 0,1-4 0 16,-1-1-880-16,0-1-176 0,0-2-48 0,1-1 0 16,-1-2-880-16,1-1-176 0,2-1-48 0,-2-2 0 15,1-2-288-15,0 0-64 0,0-2-16 0,0-4 0 16,2 1-64-16,-2-1-16 0,2-3 0 0,-1-2 0 16,2 0-192-16,-1-2 176 0,2-2-176 0,-1 0 160 15,-1 3-160-15,1-4 0 0,-1 2 0 0,2-1 0 0,-1 1 0 16,-1 0 0-16,1 0 128 0,-3 3-128 0,0 0 0 0,1 2 0 15,-2 1 0-15,1 2 0 0,0 1 0 0,-2 4 0 16,0-2 0-16,-1 3 0 0,1 3 0 0,-1-2 0 16,0 1 0-16,-1 4 0 0,1-3 0 0,-1 1-144 15,1 2 144-15,1 0 0 16,-1-3-1024-16,0 0-112 0,0 1-16 0,1 0-16576 0</inkml:trace>
  <inkml:trace contextRef="#ctx0" brushRef="#br0" timeOffset="13480.94">22154 1588 16575 0,'0'-3'736'0,"0"1"160"0,0 2-720 0,-1 0-176 0,1 2 0 0,0-2 0 16,-1 3 1984-16,1 2 384 0,-1-1 64 0,-1 8 0 15,0 1 192-15,-1 1 16 0,0 3 16 0,0 2 0 16,-1-1-1248-16,1 4-240 0,0-2-48 0,-2 3-16 15,3-1-480-15,-1 0-112 0,0 0 0 0,1-1-16 16,1-3-240-16,1-2-64 0,0 1 0 0,1-2 0 16,0-4-192-16,2-2 128 0,0-1-128 0,1-1 0 15,1-1 0-15,-1-3 128 0,3 0-128 0,0-6 0 16,2 3 0-16,2-3 0 0,0-2 0 0,0 0 0 16,0-1 144-16,1 1-16 0,1-1 0 0,0-1 0 15,1 2-128-15,-2 3 192 0,1-2-192 0,1 4 192 0,-1 0-192 0,-1 4 0 16,-12-4 0-16,0 0 0 0,0 0 0 0,50 28 0 15,-50-28 0-15,0 0 0 0,0 0 0 0,0 0 0 16,33 51 0-16,-31-41 0 0,-1-1 0 0,-2 0 0 16,-1 0 128-16,-1-4-128 0,-3 3 256 0,-1-2 0 15,-1-1 16-15,-2 2 0 0,0-1-144 0,-2-1-128 16,1 0 144-16,-1-2-144 0,-1 0 0 0,1-3 0 16,1 0 0-16,0 0 0 0,0-3 0 0,1 0 0 15,1-2 0-15,1 0 0 0,2-2 0 0,1-1 0 16,1 2 0-16,1 1 0 15,1-2-448-15,-1 2-48 0,3-1 0 0,0 0-12144 16,2 1-2432-16</inkml:trace>
  <inkml:trace contextRef="#ctx0" brushRef="#br0" timeOffset="13876.8">22431 1930 11055 0,'2'6'480'0,"1"-4"112"16,-1 1-464-16,0-1-128 0,0-1 0 0,-1-1 0 16,2 0 576-16,1 3 112 0,3-1 16 0,2-1 0 15,1 1 1600-15,1 1 336 0,0-3 64 0,0-3 16 16,0 1-480-16,0-4-80 0,0 1-32 0,-1-4 0 16,0 1-656-16,-1-1-144 0,0 0-32 0,-2-2 0 0,-1 2-512 0,0-2-96 15,-4 0-32-15,-1 3 0 16,0-1-272-16,-2 1-48 0,-2 3-16 0,-3 1 0 0,0 1 64 0,0 1 16 15,-2 4 0-15,-1-1 0 0,0 5-208 16,-1-1-32-16,1 3-16 0,-2 1 0 0,1 2-144 0,1 0 0 16,1 4 0-16,0-2 0 0,2 2 0 0,0-2 0 15,4-1 128-15,0 2-128 0,1-2 0 0,2 2 0 16,0-3 0-16,2 0 0 0,2-2 0 0,0 2 0 16,2-3 0-16,0-2 0 0,0 2 0 0,1-1 0 15,1-1 0-15,0-4 0 0,0 1-128 0,-1-3 128 16,0 0 0-16,-1 0 0 15,1-3-1280-15,-1-3-192 0,1-2-48 0,-2 2 0 16,1-3-1904-16,0 1-384 0</inkml:trace>
  <inkml:trace contextRef="#ctx0" brushRef="#br0" timeOffset="14121.15">22696 1917 3679 0,'1'4'160'0,"-1"-3"32"0,1 4-192 0,-1-4 0 0,0 1 0 0,0 1 0 15,0 0 2272-15,0 0 416 0,0 5 64 0,0 1 32 16,0 2 368-16,-1 0 80 0,1-2 16 0,0 1 0 15,0-3-704-15,0 0-144 0,0-1-32 0,1-3 0 16,-1 1-816-16,0-2-160 0,0 0-48 0,0-4 0 16,0 2-576-16,0-2-128 0,0-2-32 0,1 2 0 15,-1-3-288-15,2-2-48 0,1-1-16 0,-1 1 0 16,1-3-256-16,2 1 160 0,-1-2-160 0,0 0 128 16,1 0-128-16,-1 0 0 0,2 2 0 0,0 0 0 15,-2-2 0-15,1 2 0 0,0-1 0 0,0 3 0 0,0-1 0 0,0 3 0 16,-1-1 0-16,-1 3 0 15,1 0-464-15,-1 0-32 0,0 3 0 0,0-2 0 16,-1 2-2384-16,0-1-464 0</inkml:trace>
  <inkml:trace contextRef="#ctx0" brushRef="#br0" timeOffset="14481.05">22901 1885 10127 0,'-3'6'896'0,"0"-1"-704"16,1 0-192-16,1-4 0 0,0 1 768 0,-1 2 128 16,-2 1 32-16,-3 6 0 0,-2 3 1440 0,-1 0 304 15,0-1 48-15,1 0 16 0,1-4-992 0,0 1-192 16,1-3-32-16,3-2-16 0,-1 3-608 0,3-5-128 0,1 3-32 0,0-3 0 16,2 2-256-16,1-4-48 0,1 1-16 0,1-2 0 15,0 0-224-15,3 0-64 0,0 0 0 0,0-2 0 16,0 1-128-16,1-1 0 0,2-2 144 0,-1-1-144 15,0-1 0-15,0 0 0 0,0-1 0 0,0 1 128 16,-1-1-128-16,-3 0 0 0,2 1 0 0,-3 0 0 16,1 1 0-16,-3-1 0 0,-1 3 0 0,-1 0 128 15,0 0-128-15,-2 1 0 0,-1 1 0 0,-2 1 0 16,0 0 0-16,-1 1 0 0,-1-1 0 0,1 2 0 16,-1 2 0-16,0-2 0 0,-1 1 0 0,2 1 0 15,-1-2 0-15,1 0-128 0,1-1 128 0,-1 1-128 16,1 1-48-16,1-2 0 0,2 1 0 0,0-2-9616 15,1 2-1920-15</inkml:trace>
  <inkml:trace contextRef="#ctx0" brushRef="#br0" timeOffset="14807.65">23076 1871 12895 0,'-6'3'576'0,"1"2"112"0,1-2-560 0,0-1-128 16,2-1 0-16,0 2 0 0,0-1 528 0,-3 1 80 15,-2 3 16-15,0-1 0 0,-3 4 848 0,1 0 160 0,2-3 32 16,0-1 16-16,3 1-144 0,0-2-16 0,2 0-16 0,2-1 0 16,1-1-256-16,2 2-48 0,0-2-16 0,2 1 0 15,2 1-480-15,1-2-80 0,1 1-32 0,-9-3 0 16,0 0-336-16,0 0-80 0,0 0-16 0,53 19 0 15,-53-19-160-15,0 0 192 0,0 0-192 0,0 0 192 16,46 35-192-16,-39-27 128 0,-3-1-128 0,0 2 128 16,-2 0-128-16,-1-1 0 0,-1 1 0 0,0 0 0 15,-2-1 0-15,0 1 0 0,-1 0 0 0,-1-4 0 16,-1 3 0-16,0-3 0 0,-2 2-128 0,0-2-9968 16,-1 0-1984-16</inkml:trace>
  <inkml:trace contextRef="#ctx0" brushRef="#br0" timeOffset="15313.15">21718 2255 27647 0,'2'0'2448'0,"1"0"-1952"0,-1 2-496 0,-1-1 0 16,0 1 528-16,1 2 16 0,0-1 0 0,2 5 0 15,1 1 448-15,-1 4 96 0,-1 4 0 0,-2 1 16 16,-1 1-112-16,-2 1-32 0,-1 0 0 0,-2 2 0 16,0 1 0-16,0 0 0 0,1-2 0 0,-1-1 0 15,3-2-528-15,0-1-112 0,2 0-32 0,1-4 0 16,1-1-160-16,1-3-128 0,2 2 144 0,-1-3-144 15,2 1 912-15,1-1 96 0,0-3 16 0,2 2 0 16,0-1-1632-16,1-2-320 0,2 0-64 0,-1-2-16 0,1-1 832 0,0 1 176 16,-12-2 0-16,0 0 0 0,46 0 0 0,-30-2 0 15,-1-1 0-15,2-1 0 0,0 0 0 0,-1-2 0 16,0 3 0-16,-1-3 0 16,-1 1-368-16,-2-1-112 0,1 3-32 0,-2-3-17632 15</inkml:trace>
  <inkml:trace contextRef="#ctx0" brushRef="#br0" timeOffset="15530.98">22123 2411 24879 0,'-2'4'2208'0,"0"0"-1760"0,2-1-448 15,0 2 0-15,-1-4 352 0,1 1-16 0,0 4 0 0,0-1 0 16,-1 6-144-16,1 2-48 15,-2 3 0-15,1 1 0 0,0 2 80 0,-1-1 16 0,1-1 0 0,-1-1 0 16,0-1-16-16,1-1 0 0,0 0 0 0,0-1 0 16,0-4-224-16,0-2 0 0,1-2-192 0,0-2-12288 15</inkml:trace>
  <inkml:trace contextRef="#ctx0" brushRef="#br0" timeOffset="15809.14">22076 2374 20271 0,'0'2'896'0,"1"-2"192"0,2 3-880 0,-1-3-208 15,0 1 0-15,0-1 0 0,2 0 624 0,0 2 80 16,4 0 0-16,3-1 16 0,-11-1 816 0,0 0 176 16,0 0 16-16,54 19 16 0,-54-19-512 0,0 0-96 15,0 0-32-15,0 0 0 0,59 37-144 0,-59-37-48 16,0 0 0-16,0 0 0 0,40 37-32 0,-33-28-16 15,-2 0 0-15,-1 1 0 0,-3-1-528 0,-1 2-96 16,-2 0-32-16,-3-2 0 0,0 2-80 0,-2 0 0 16,-1 0-128-16,-1 2 192 0,-1-2-192 0,0-1 0 15,1-1 0-15,-1-2 0 0,-1 3 0 0,1-5 0 16,0 2 0-16,0-3 0 0,1 0-240 0,-1-1 16 16,2 2 0-16,1-4-17568 0</inkml:trace>
  <inkml:trace contextRef="#ctx0" brushRef="#br0" timeOffset="16043.16">22465 2299 23039 0,'2'1'1024'0,"-1"-1"192"15,1 3-960-15,-2 0-256 0,0 2 0 0,-1-2 0 16,0 0 896-16,-2 6 128 0,-2 8 16 0,-1 2 16 15,-5 7 672-15,-2 3 144 0,0-2 32 0,-2 1 0 0,1 0-1136 16,-2-2-208-16,2-3-48 0,0 2-16 16,2-5-128-16,2-3-32 0,2-4 0 0,1-3 0 0,3-4-336 0,1-2 0 15,0-4 0-15,3-4-10848 16,1-5-2160-16</inkml:trace>
  <inkml:trace contextRef="#ctx0" brushRef="#br0" timeOffset="16246.24">22494 2284 12895 0,'2'4'1152'0,"-1"-3"-928"16,0 2-224-16,0-1 0 0,0-1 576 0,1 1 64 15,1 4 0-15,1 2 16 0,-4-8 2160 0,0 0 448 16,20 40 64-16,-20-40 32 0,0 0-1072 0,23 44-224 0,-23-44-32 0,0 0-16 16,21 46-896-16,-15-31-176 15,-1 1-48-15,0-1 0 0,0-1-608 0,0 0-128 0,-1-1-32 0,-1-3 0 16,2 1-128-16,-2-3 0 0,1 1 0 0,-2-3 0 15,-1-4 0-15,0 1-176 16,0-3 176-16,-1 0-11344 0,0-3-2192 0</inkml:trace>
  <inkml:trace contextRef="#ctx0" brushRef="#br0" timeOffset="16448.21">22419 2461 22111 0,'-1'4'976'0,"0"-4"208"16,1 2-944-16,1-2-240 0,1 2 0 0,0-2 0 16,1 0 480-16,0 1 48 0,14 1 560 0,-17-2 208 0,0 0 160 15,0 0 16-15,57 4 16 16,-57-4-1104-16,0 0-208 0,50-4-48 0,-35 2-128 0,2-1 0 0,-1-1 0 16,-2-1 0-16,0-1-8784 15,-1-2-1792-15</inkml:trace>
  <inkml:trace contextRef="#ctx0" brushRef="#br0" timeOffset="16684.78">22882 2306 24879 0,'-3'11'2208'0,"0"-2"-1760"16,2 2-448-16,0-3 0 0,1-2 576 0,0-3 48 0,0 5 0 0,0 6 0 15,0 6-128-15,-1 8-32 0,0 1 0 0,0 1 0 16,-1-2 112-16,-1-4 0 0,1-4 16 0,1-3 0 16,0-4 80-16,0-2 16 0,0-2 0 0,1-3 0 15,0-3-432-15,0-3-96 0,1 0-16 0,-1-3 0 16,0-3-144-16,1-3 0 0,0-2 0 0,0 0-15120 16</inkml:trace>
  <inkml:trace contextRef="#ctx0" brushRef="#br0" timeOffset="16888.32">22815 2284 9215 0,'1'-1'816'15,"0"-2"-656"-15,0 3-160 0,1 0 0 0,0 0 704 0,0 0 96 16,1 0 32-16,4-2 0 0,3 2 1856 16,-10 0 368-16,0 0 80 0,0 0 0 0,50 5-752 0,-50-5-144 15,0 0-48-15,0 0 0 0,0 0-752 0,57 17-160 16,-57-17-16-16,0 0-16 0,0 0-784 0,0 0-144 15,0 0-48-15,0 0 0 0,37 42-80 0,-39-36 0 16,0 2-16-16,-3 1 0 0,1 0-176 0,-2-1 0 16,-1 0 144-16,0-2-11280 15,-1 0-2240-15</inkml:trace>
  <inkml:trace contextRef="#ctx0" brushRef="#br0" timeOffset="18271.73">28430 416 28559 0,'-3'3'2544'0,"2"-1"-2032"0,0 4-512 0,1-3 0 16,-1 2 0-16,0-1 0 0,0 6 0 0,-3 5 0 15,-1 7 0-15,-1 4 128 0,0 5-128 0,-1 2 144 16,1-2-144-16,1 1 0 0,0 1 0 0,2-4 0 15,1 1 0-15,-1-4 0 0,3-3 0 0,0-4 0 16,2-1 0-16,0-4 0 0,0-3 0 0,0-2 0 16,2-4-1216-16,-1-5-112 0,1 0-16 15,1-5-10000-15</inkml:trace>
  <inkml:trace contextRef="#ctx0" brushRef="#br0" timeOffset="18512.77">28381 416 32255 0,'0'-3'2864'0,"2"2"-2288"15,1 1-576-15,0 0 0 0,1 0 0 0,-1 0 0 16,3 0 0-16,3 0 0 0,6 0 752 0,8 1 32 16,7 2 16-16,1 0 0 0,1 1-416 0,-3 0-64 15,-1-1-32-15,-2-1 0 0,-3 1-160 0,0-2-128 16,-2 1 144-16,-1-2-144 0,-3 1 0 0,-2-2 128 15,-1 1-128-15,-2-2 0 0,-2 2 0 0,-1-4 0 16,-2 2 0-16,-3-1 0 0,1 0 0 0,-4 0-192 0,0 1 192 0,-2-1-16192 16</inkml:trace>
  <inkml:trace contextRef="#ctx0" brushRef="#br0" timeOffset="18734.1">28291 670 27647 0,'-9'8'1216'0,"4"-3"256"0,0 1-1168 0,3-3-304 0,2-3 0 0,1 0 0 15,1 3 1472-15,2-2 224 0,0 3 48 0,5-3 16 16,5 4-592-16,2-4-112 0,3-1-32 0,2 0 0 16,5-4-432-16,0 2-80 0,2 1-32 0,2-3 0 0,-1 0-480 0,-1 2 128 15,0-1-128-15,-4 1 0 0,1-2 0 0,-2 2-128 16,-2-1 128-16,1 0-11712 15,-1 2-2240-15</inkml:trace>
  <inkml:trace contextRef="#ctx0" brushRef="#br0" timeOffset="19910.52">29437 438 12895 0,'4'-6'1152'0,"-2"4"-928"15,0-1-224-15,-2 3 0 0,0 0 240 0,-1-3 0 16,-1 3 0-16,0 0 0 0,-3 0 2192 0,-3 0 432 16,-3 3 80-16,-3 0 32 0,-3 2-448 0,-1-1-96 15,-3 4 0-15,0 1-16 0,-3-1-768 0,1 0-160 0,-3 4-16 0,2-3-16 16,-1 2-736-16,2 0-144 16,0-1-16-16,3-1-16 0,2-2-304 0,3 0-64 0,0 2-16 0,4-3 0 15,1 2-160-15,2-3 0 0,4 2 0 0,0 1 0 16,3-3 0-16,2 3 0 0,3-1 0 0,1 1 0 15,3-2 0-15,2 2 0 0,1 1 0 16,3-1 0-16,0 1 0 0,-14-9 0 0,0 0 0 0,57 31 0 16,-57-31 0-16,0 0 0 0,60 30 0 0,-60-30 0 15,0 0 0-15,64 38 0 0,-64-38 128 0,0 0-128 16,58 37 0-16,-58-37 0 0,0 0 0 0,0 0 0 16,55 48 0-16,-55-48 0 0,0 0 0 0,0 0 0 15,0 0 0-15,14 54 0 0,-18-43 128 0,-3-3-128 0,-2 0 256 16,-1 1 32-16,-3-1 0 0,-2 0 0 0,-2-1-160 0,0-2-128 15,-4 1 192-15,0-2-192 0,1 0 0 16,-1-3 0-16,-1 1 0 0,-1 1 0 0,2-3 0 0,1 0 0 16,0 3 0-16,1-3 0 15,1 0-704-15,1 0-112 0,2 0-16 0,-1 0-17168 16</inkml:trace>
  <inkml:trace contextRef="#ctx0" brushRef="#br1" timeOffset="24846.1">27614 1552 13823 0,'3'-1'1216'0,"2"-2"-960"15,-1 1-256-15,-1-1 0 0,2 0 656 0,0 0 96 16,7-2 16-16,4-3 0 0,7-5 592 0,5 0 128 16,2-4 32-16,2 3 0 0,2-1-144 0,-2 2-32 15,1 1 0-15,0 0 0 0,-1 1-272 0,1 4-64 16,-3-5-16-16,-1 3 0 0,0 3-272 0,-1-2-48 15,-2 2-16-15,1 1 0 0,-3 1-208 0,-2 0-32 16,-1 1-16-16,-1 0 0 0,-1 2-272 0,0 1-128 16,-1 1 128-16,-2 2-128 0,-3-1 128 0,-1 1-128 15,1 3 128-15,-2-1-128 0,-2 3 128 0,-2 1-128 0,0 0 128 0,-3 0-128 16,-1 1 144-16,-2-1-144 0,0 0 160 0,-2 0-160 16,0 2 192-16,-2-1-64 0,-1-1-128 0,-1 2 192 15,-1-2 272-15,-2 2 48 0,0 0 16 0,-3 0 0 16,-1 1-48-16,0-1-16 0,-2-2 0 0,1 2 0 15,1-2-336-15,-3 0-128 0,2 1 0 0,-1-1 0 16,1-3 0-16,1 2 0 0,2-2 0 0,0-1 0 16,2 1 0-16,1 0 0 0,3-3 0 0,0-1 0 15,3 0 0-15,1-2 0 0,1 1 0 0,3-1 0 16,1-1 0-16,2-1 0 0,3-1 0 0,2-2 0 16,2 0 0-16,1-1 0 0,4 1 0 0,2-4 0 15,2 0 0-15,1 0 0 0,3-1 0 0,2-3 0 16,3 2 0-16,2 0 0 0,3 0 0 0,1 0 0 0,1 2 0 0,-1-2 0 15,2 3 0-15,-1-3 0 0,1 2 0 0,2 0 0 16,-1 3 0-16,1 3 0 0,3-2 0 0,0 4 0 16,5-3 0-16,-2 3 0 0,-2-4 0 0,1 2 0 15,2 0 0-15,-1-2 0 0,-2 4 0 0,2 1 0 16,1 1 0-16,1 1 0 0,0 2 0 0,-4-2 0 16,0 0 0-16,0-1 0 0,0 2 0 0,-3 2 128 15,-4-2-128-15,-1 5 0 0,0-2 0 0,-2 5 0 16,0-2 0-16,-5 0 0 0,-3-1 0 0,-4 1 128 15,0 2-128-15,-24-11 0 0,0 0 0 0,56 37 0 16,-56-37 0-16,0 0 0 0,0 0 0 0,39 62 0 0,-36-43 0 0,-3-1 0 16,-1 1 0-16,-4 1 0 15,-1-3 0-15,-3-1 0 0,-2 1 288 0,-3 0-32 0,-4 0-16 0,-3-2 0 16,-5 4 208-16,-3-1 32 0,-3 1 16 0,-4-2 0 16,0-3-496-16,-4 0 0 0,-1-2 0 0,-5 1 0 15,-2 2 0-15,-2-1 0 0,-1 0 0 0,-2-2 0 16,-1-1 0-16,-2-1 128 0,-1-1-128 0,-3-3 0 15,-2 5 0-15,0-2 0 0,-1 2 0 0,2-5 0 16,2-1 0-16,0-1 0 0,1-1 0 0,1-3 0 16,1 0 0-16,2-1 0 0,2-1 0 0,-1-4 0 15,3-1 0-15,3-3 0 0,2-1 0 0,-2-1 0 16,2 1 0-16,4 0 0 0,1 3 0 0,4-1 0 16,2 1 0-16,3-1 0 0,0 2 0 0,2-3 0 0,2 1-144 0,3 0-32 15,2 2 0-15,3-2-18416 16</inkml:trace>
  <inkml:trace contextRef="#ctx0" brushRef="#br1" timeOffset="25340.51">27488 1487 22111 0,'-1'0'1968'0,"2"0"-1584"0,1 2-384 0,1-2 0 15,2 3-352-15,-1 0-160 0,3 0-16 0,3 2-16 0,8 5 768 0,-18-10 160 16,53 33 16-16,-53-33 16 0,66 48 80 0,-66-48 16 16,63 54 0-16,-63-54 0 0,57 59 576 0,-57-59 112 15,49 62 16-15,-49-62 16 0,38 63-400 0,-38-63-64 16,0 0-32-16,32 78 0 0,-26-52-224 0,-5-4-64 16,-1 1 0-16,-2 0 0 0,-3-1-288 0,-1-2-160 15,-1-1 160-15,-1-2-160 0,-1-2 0 0,0-3 0 16,-1-1 0-16,-1-4-14384 0</inkml:trace>
  <inkml:trace contextRef="#ctx0" brushRef="#br1" timeOffset="46840.21">30664 1362 25791 0,'-7'-8'2304'0,"2"5"-1856"0,0-3-448 0,1 4 0 16,0 2 0-16,2-1 0 0,-1 1-176 0,-3-2 176 15,-3 2 1808-15,-4 0 496 0,-4 2 80 0,-3 1 32 16,0 1-1136-16,-2 3-240 0,0 2-32 0,2-1-16 15,1 1-288-15,3 2-64 0,1-2-16 0,3-1 0 16,2 1-304-16,2-4-64 0,2 3-16 0,2-1 0 16,2-2-240-16,2 1 0 0,0 0 128 0,3-2-128 15,1 1 0-15,2 2 0 0,2-1 0 0,1 0 0 16,1 1 0-16,2 0 0 0,3 1 0 0,1-1 0 16,3 3 0-16,0-4 144 0,0 2-144 0,1 1 192 15,2-1-192-15,-4 1 0 0,-18-9 0 0,0 0 0 16,53 25 0-16,-37-17 0 0,-3 1 0 0,-3-1 0 0,-1 1 0 15,-2-1 0-15,-2-2 0 0,-1 2 0 16,-2-1 0-16,-3 1 0 0,0-3 128 0,-2 3-128 0,-1-2 128 0,-3 0 0 16,-1 0 0-16,-2 3 0 0,-2-1 80 0,0 0 16 15,-4-2 0-15,1 2 0 0,-3 1-96 0,1 0-128 16,0-3 176-16,-1 1-176 0,2 2 128 0,-2-3-128 16,2 2 0-16,2-3 0 0,1-1 0 0,2 1 0 15,1-3 0-15,2 0 0 0,3 0-192 0,1-2-32 16,3-2-16-16,1-4-12320 15,2 0-2480-15</inkml:trace>
  <inkml:trace contextRef="#ctx0" brushRef="#br1" timeOffset="47322.48">30954 1017 11055 0,'-5'-8'976'0,"2"2"-784"0,1 0-192 0,1 2 0 15,1 4 1472-15,0-2 240 0,0 2 48 0,0-2 16 16,-1 2 416-16,1 0 96 0,-1 2 16 0,-1 2 0 16,1 5-480-16,-1 2-96 0,0 3 0 0,-1 3-16 15,-1 3-368-15,1 7-64 0,-3 2 0 0,1 4-16 16,0 4-528-16,0 0-96 0,0 3-32 0,0 2 0 15,0-2-240-15,0 0-48 0,0-3-16 0,1-2 0 16,-1-1-176-16,1-5-128 0,1-3 192 0,1-2-192 0,2-6 160 0,1-1-160 16,2-6 128-16,0-2-128 0,2-4 208 0,1 0-32 15,2-4-16-15,0-2 0 0,1-4 32 0,1 0 0 16,0-2 0-16,1-3 0 0,0 1-192 0,0-2 0 16,1 0 0-16,0 2 128 0,-1-2-128 0,-1 2 0 15,1 1 0-15,-1 2 0 0,-1 1 0 0,0 4 0 16,-1-1 0-16,-3 5 0 0,2 1 0 0,-3 2 0 15,1 1 0-15,-3 4 0 0,0 0 0 0,-1 0 0 16,1 4 0-16,-1-1 0 0,0 3 0 0,-1 0 0 16,1-1 0-16,0 1 0 0,1 1 0 0,1-2 0 15,0-2 0-15,0-2 0 0,2 0 0 0,-1-5 0 16,1 2 0-16,1-3 0 0,1-3 0 0,0-1 0 0,-1 1 0 0,1-6 0 16,0 0-256-16,-1-3-48 0,2 1 0 0,-1-3-17904 15</inkml:trace>
  <inkml:trace contextRef="#ctx0" brushRef="#br1" timeOffset="47801.75">31448 1651 14735 0,'4'-3'1312'0,"-3"0"-1056"15,0 2-256-15,-1 1 0 0,-1-2 880 0,1 2 112 16,0-3 32-16,0-1 0 0,0-1 1520 0,-2-3 304 16,-1 0 64-16,0-1 16 0,-1 0-960 0,-2 1-192 15,-1 0-48-15,-1 0 0 0,-3-1-320 0,1 0-80 16,-2 3-16-16,0 1 0 0,-1 2-720 0,1 0-144 16,0 3-16-16,1 2-16 0,0-1-272 0,0 5-144 15,1-4 160-15,2 4-160 0,1-3 0 0,0 3 128 16,3-3-128-16,-1 3 0 0,3-2 0 0,1 0 0 15,1-1 0-15,0 2 0 0,1 0 0 0,2-2 0 16,0 3 0-16,1-3 0 0,0 1 0 0,2 0 0 16,1-1 0-16,1 1 0 0,-1-2 0 0,2 1 0 15,0 0 0-15,0-3 0 0,0 0 0 0,-1 2 0 16,1-2 0-16,-1 0 0 0,-1 0 0 0,1 1 0 0,0 1 0 0,-1 0 0 16,-1 2 128-16,1-1-128 0,-1 3 0 15,0-1 0-15,0 1 0 0,-2 2 0 0,2-2 0 0,-1 2 0 16,-2 1 0-16,1-1 0 0,0 1 0 0,-1 0 0 15,0-2 0-15,0 2 0 0,0-1 0 0,0-1 0 16,1 1 0-16,-1-3 0 0,0 1 0 0,0-3 0 16,0 2 0-16,-1-4 0 0,0 1 0 0,1-2 0 15,-1-2-192-15,1 1-16 0,-1-2-16 0,1 0 0 16,-1-1-1360-16,0-2-272 0,-1 1-48 0,1-2-14400 16</inkml:trace>
  <inkml:trace contextRef="#ctx0" brushRef="#br1" timeOffset="48131.16">31576 1528 12895 0,'1'1'576'0,"0"-1"112"0,0 0-560 0,0 3-128 15,0-1 0-15,-1-1 0 0,1 1 2112 0,0 1 384 16,2 2 64-16,0 2 32 0,1 2-64 0,0 2-16 16,0 2 0-16,1-1 0 0,-2 2-784 0,2-1-144 15,-1-1-48-15,-1 2 0 0,1-2-560 0,-2 2-112 16,0-3-32-16,0 0 0 0,1 1-384 0,-1-2-96 15,0-3-16-15,0 1 0 0,1-2-112 0,0-1-32 16,0-2 0-16,1-1 0 0,-1 0-32 0,0-2-16 16,1-2 0-16,0 0 0 0,-1-1-16 0,2-2 0 15,-2-1 0-15,2 0 0 0,-2-2-128 0,0 2 0 0,1-4 0 0,-2 1 0 16,1 1 0-16,0-1 0 0,-1 0 0 0,0 1 0 16,0-3 0-16,0 2 0 0,0 0 0 0,0 1 0 15,-1 2 0-15,0-2 0 0,-1 2 0 0,0-2 0 16,0 4 0-16,0-2 0 0,0 1 0 0,1 0 0 31,-1 0-736-31,1-2-80 0,0 1-16 0,2 2-11264 0,-1 1-2272 0</inkml:trace>
  <inkml:trace contextRef="#ctx0" brushRef="#br1" timeOffset="48494.42">31855 1552 5519 0,'5'11'240'0,"-2"-6"64"0,1 1-304 0,-1-3 0 16,1 0 0-16,-2-3 0 0,0 3 1344 0,2-1 224 16,3 1 32-16,3 3 16 0,1 0 304 0,3-1 64 15,-2-1 16-15,0-2 0 0,1 0 32 0,-2-4 0 16,-1 0 0-16,0 0 0 0,-1-2-240 0,0 1-32 16,-3-3-16-16,0 0 0 0,-3 1-448 0,0-2-80 15,-3 2-32-15,-3-3 0 0,1 2-496 0,-4 1-112 16,1 1 0-16,-2 1-16 0,-1 1-176 0,-1-1-48 15,1 3 0-15,-2 0 0 0,-2 3-80 0,0 0-32 16,2 3 0-16,-1-3 0 0,1 5-224 0,1-3 144 16,1 4-144-16,0 1 128 0,2 0-128 0,-1 2 0 15,2-1 0-15,0 2 128 0,1-1-128 0,1 4 0 16,1-4 144-16,1 3-144 0,1 0 0 0,1 0 144 0,1-1-144 16,3 0 0-16,0-2 128 0,3 1-128 0,-8-13 0 15,0 0 0-15,0 0 0 0,50 35 0 0,-50-35 0 0,0 0 0 16,53 6-288-16,-33-10-16 15,-1-1 0-15,0-3 0 16,1-1-2048-16,-2-2-400 0</inkml:trace>
  <inkml:trace contextRef="#ctx0" brushRef="#br1" timeOffset="49057.68">32496 1187 28559 0,'-1'0'2544'0,"1"0"-2032"0,0 0-512 0,0 2 0 16,1-1-304 0,0-1-144-16,0 5-48 0,1-2 0 0,1 6 2352 0,0 2 448 0,1 6 112 0,-4-17 16 15,5 42-1424-15,-4-16-288 0,0 2-48 0,1 3-16 16,-2 2-464-16,-2 2-192 0,0 0 176 0,0 0-176 15,-1 0 192-15,-2-2-64 0,3-1-128 0,0-7 192 16,1 1-64-16,2-5 0 0,-1-21-128 0,0 0 192 0,6 48-192 0,-2-39 0 16,0-3 0-16,0-3 0 0,1-3-272 0,1 0 0 15,-2-6 0-15,0 0 0 16,0-4-1760-16,0-1-336 0,0-2-80 0,-1-1-11936 16</inkml:trace>
  <inkml:trace contextRef="#ctx0" brushRef="#br1" timeOffset="49323.99">32490 1198 3679 0,'0'-9'320'0,"0"1"-320"16,0 6 0-16,0-1 0 0,1 3 2272 0,0-4 384 15,1-4 80-15,0-1 16 0,3-2 528 0,-1 0 112 16,2 3 32-16,0-1 0 0,1 4-1408 0,-1 1-288 16,2 2-48-16,0 1-16 0,1 1-240 0,1 1-48 15,2-1-16-15,-1 2 0 0,1 0-400 0,0 0-96 0,2 0-16 0,0 1 0 16,1 3-368-16,-2 0-80 0,-1 1-16 0,0 0 0 15,-2 1-192-15,-3-1-64 0,0 0 0 16,-5 2 0-16,-1 1-128 0,-2-1 192 0,-2 0-192 0,-4 2 192 16,-2-2-192-16,-2 2 160 0,0-3-160 0,-3 3 160 15,-2-2-160-15,-1 3 0 0,-2-4 0 0,1 0 0 16,-1 1 0-16,0-3 0 0,3-1-144 0,-1 1 144 16,1-3-976-1,1 0-96-15,1 0-16 0,2-1-10704 0,2 4-2160 0</inkml:trace>
  <inkml:trace contextRef="#ctx0" brushRef="#br1" timeOffset="49746.54">32665 1419 14735 0,'-2'9'640'0,"0"-1"160"0,2-3-640 0,0 1-160 16,2-4 0-16,-1-1 0 0,0 1 896 0,1 4 128 15,2-1 48-15,1 4 0 0,3 3-128 0,0-4-32 16,2 0 0-16,0 0 0 0,0-5 528 0,0 3 96 16,2-5 32-16,-1 1 0 0,1-2-16 0,1 0 0 15,-2-2 0-15,1-1 0 0,0-1-448 0,0-1-80 16,-2 2-32-16,1-5 0 0,-2 2-288 0,0 1-48 16,-2-1-16-16,-2 0 0 0,-2 1-208 0,-2-1-48 0,-2 3-16 15,-1-3 0-15,-4 3-144 0,0-2-32 0,-3 2 0 0,-1 1 0 16,-2-1-64-16,-2 3 0 0,1 0-128 0,-2 2 192 15,1-1-192-15,0 3 0 0,-1 2 128 0,-1 1-128 16,2 0 0-16,-1 2 0 0,3 0 0 0,2 1 0 16,1-1 0-16,0 2 128 0,2 2-128 0,3-2 0 15,-1 0 0-15,3 0 0 0,1 0 0 0,0 1 0 16,2-1 0-16,1 0 0 0,3 1 0 0,-1-1 0 16,3-1 0-16,-1 0 0 0,3 2 0 0,0-1 0 15,-9-11 0-15,0 0 0 0,0 0 0 0,49 35 0 16,-36-29 0-16,-1 0 0 0,1-3 0 0,2-1 0 15,-2-1-928-15,1-4-80 16,-1 1-16-16,0-4 0 0,1-3-2432 0,-1 1-480 0</inkml:trace>
  <inkml:trace contextRef="#ctx0" brushRef="#br1" timeOffset="50073.44">33003 1551 12895 0,'-1'6'576'0,"1"0"112"0,0 2-560 0,0-5-128 15,0 0 0-15,0 0 0 0,1 0 2320 0,0 2 432 16,0 3 96-16,1 5 16 0,1 0-592 0,-1 4-112 16,-1-5-32-16,1 1 0 0,-1 1-416 0,-1-5-96 15,1 0-16-15,-1 0 0 0,0-2-416 0,2-1-96 16,-2-1 0-16,0-1-16 0,1 0-560 0,-1-3-128 16,2-1 0-16,-1 3-16 0,0-6-144 0,0 3-32 15,1-3 0-15,1 1 0 0,-1-4-48 0,0 3-16 0,-1-3 0 0,1 1 0 16,0-1-128-16,-1-2 0 0,0 2 0 0,0-2 128 15,0 1-128-15,-1-3 0 0,0 3 0 0,1-3 0 16,-1 1 0-16,1 1 0 0,0 0 0 0,1-1 0 16,0 0 0-16,-1 0 0 0,1-1 0 0,-1 1 0 15,1 1 0-15,1-1 0 0,-1 3 0 0,0-2 0 16,0 2 0-16,1 1-192 0,-1 1 32 0,0 0 16 31,0 0-416-31,1 2-80 0,-2 1 0 0,0-3-16 0,0 2-1552 0,0 0-304 16,0 1-64-16</inkml:trace>
  <inkml:trace contextRef="#ctx0" brushRef="#br1" timeOffset="50630">33198 1537 10127 0,'1'6'896'15,"0"-3"-704"-15,1-1-192 0,-2 2 0 0,0-4 1008 0,1 2 160 16,0 3 48-16,0 2 0 0,1 3 1248 0,1 1 256 15,0 2 48-15,0-2 16 0,0 2-816 0,0-4-176 16,-1 0-16-16,0 0-16 0,0-1-80 0,-1-3-16 16,2 3 0-16,-1-2 0 0,0-3-608 0,-1 3-128 15,3-3-32-15,-2 0 0 0,0 2-384 0,1-4-64 16,0 1-32-16,-1 0 0 0,1 0-192 0,1-2-32 16,-1-2-16-16,-1 0 0 0,3 2-176 0,-2-2 192 0,1-1-192 0,1 0 192 15,-1 0-192-15,2 1 0 0,0-2 0 0,-1 1 128 16,2 1-128-16,-2-1 0 0,2 0 0 0,0 0 0 15,-2 1 0-15,2-2 0 0,0 4 0 0,-3-2 0 16,2 2 0-16,-3 0 0 0,2 0 0 16,-2 0 0-16,0 0 0 0,0 2 0 0,-2 1 0 0,0-2 0 15,-2 3 0-15,0 0 0 0,-1 1 0 0,0 1 0 16,-1 0 0-16,-1 2 0 0,2-2 0 0,0 2 128 16,0-2 32-16,0 0 0 0,0-1 0 0,1-1 0 15,1 1-160-15,0-2 128 0,3 0-128 0,-2-1 128 16,2-2-128-16,0 2 0 0,2-2 0 0,-1 0 128 15,1-2-128-15,0 2 0 0,1-2 0 0,-1 2 0 16,1-3 0-16,0 0 0 0,-1 2 0 0,1-1 0 0,1-1 0 0,-2-1 0 16,3 0 0-16,-1 0 0 15,0-1 0-15,1 3 0 0,1-2 0 0,0 1 0 16,1 1 0-16,0 0 0 0,0 0 0 0,-1 2 0 0,0 2 0 0,-1 0 0 16,0 1 0-16,-3 2 0 0,1-2 0 0,-2 5 0 15,0-2 0-15,-2 0 0 0,0 3 0 0,0-1 0 16,1-3 0-16,-1 3 0 0,0-1 0 0,0-2 0 15,1 1 0-15,0-3 0 16,0 0-448-16,1 0 0 0,-1-1-16 0,0-2 0 16,1 0-1264-16,-1 0-240 0,3 0-48 0</inkml:trace>
  <inkml:trace contextRef="#ctx0" brushRef="#br1" timeOffset="50819.85">33732 1998 28335 0,'1'2'624'0,"1"4"128"0,1-1 16 0,0-3 32 0,-1 0-640 15,0-2-160-15,1-2 0 0</inkml:trace>
  <inkml:trace contextRef="#ctx0" brushRef="#br0" timeOffset="61075.28">29561 2622 27647 0,'0'0'2448'16,"-1"0"-1952"-16,1 0-496 0,0 0 0 0,0 0 192 0,0 0-64 15,1 2-128-15,-1-1 192 0,1 1 1568 0,-1 2 304 16,1 4 64-16,1 1 16 0,-1 4-1248 0,-1-1-256 15,0 5-64-15,0 2 0 0,-1-1-48 0,-1 2-16 16,2 0 0-16,-1 1 0 0,2-1-176 0,-2 0-32 16,1 0-16-16,-1-1 0 0,0-1-288 0,-1-1 160 15,0-3-160-15,-1 0 128 0,1-3-128 0,0-2 0 16,0 0 0-16,-1-4 0 0,1 1-144 0,1-4-16 16,0 2 0-16,0-4 0 15,0 0-1776-15,0 0-368 0</inkml:trace>
  <inkml:trace contextRef="#ctx0" brushRef="#br0" timeOffset="61404.3">29579 2583 4607 0,'0'-4'400'0,"-1"2"-400"0,0-1 0 0,1 3 0 16,1 0 2640-16,0 0 448 0,0 0 96 0,1 0 16 15,2 2-1152-15,0-2-240 0,2 1-32 0,1 1-16 16,0-2 0-16,1 2 0 0,0 0 0 0,0 0 0 16,1 1-480-16,1 1-80 0,0 1-32 0,-1 1 0 15,1-2-208-15,-1 2-32 0,0 0-16 0,0-3 0 16,-1 2-32-16,9 4 848 0,-8-5-864 0,-2 0-384 0,0 0-80 16,-2 1-16-16,1 1 0 0,-3-1-144 0,-1 1-48 15,-2 1 0-15,-2 0 0 0,-1 1-48 0,-2-1-16 16,-4 1 0-16,-1 1 0 0,-1 0-128 0,-2-4 192 15,-1 3-192-15,0-2 192 0,-2-1-192 0,1 1 0 16,-1-1 0-16,-1-1 0 0,4 1 0 0,-1-3 0 16,3 0 0-16,1 0 0 0,2 0-208 0,2-1-80 15,0 1-16-15,1-2-12048 16,1 3-2400-16</inkml:trace>
  <inkml:trace contextRef="#ctx0" brushRef="#br0" timeOffset="61981.77">30008 2727 30399 0,'0'0'2704'0,"0"0"-2160"0,0 2-544 0,0-2 0 16,1 0 1040-16,-1 0 112 0,0 1 0 0,0-1 16 15,0 2-800-15,0 1-176 0,0-2-16 0,-1 1-16 31,-1 1-1472-31,0 0-288 0,2-1-64 0,-1-1-12304 0</inkml:trace>
  <inkml:trace contextRef="#ctx0" brushRef="#br0" timeOffset="62162.33">30024 2884 24879 0,'-2'7'1088'0,"1"-4"256"0,0 2-1088 0,0-2-256 15,0 0 0-15,1-3 0 0,0 3 2128 0,-1 2 368 16,-2 1 80-16,1 2 16 0,-1 0-1472 0,-1-1-288 16,0 3-64-16,1-3-16 0,-1-3-624 0,0 0-128 15,2-1 0-15,-1-3 0 16,2 0-1328-16,1-3-256 0</inkml:trace>
  <inkml:trace contextRef="#ctx0" brushRef="#br0" timeOffset="63572.33">30224 2524 15663 0,'-1'0'1392'0,"1"0"-1120"0,0 0-272 0,0 2 0 15,0-2 1728-15,0 2 304 0,0-1 48 0,1 5 16 16,0 2 592-16,0 1 112 0,4 7 16 0,-5-16 16 15,0 0-1120-15,21 57-240 0,-21-57-32 0,25 54-16 16,-25-54-656-16,31 59-144 0,-31-59-32 0,30 62 0 16,-30-62-256-16,30 63-48 0,-30-63-16 0,26 56 0 15,-26-56-272-15,25 53 128 0,-25-53-128 0,25 46 0 16,-25-46 0-16,0 0 0 0,36 54 0 0,-36-54 0 16,0 0 0-16,0 0 0 0,0 0-208 0,48 36-18272 15</inkml:trace>
  <inkml:trace contextRef="#ctx0" brushRef="#br0" timeOffset="67649.52">31049 2526 22111 0,'-2'-3'1968'0,"-1"-2"-1584"15,2 2-384-15,0 3 0 0,0 0 1952 0,-1 0 304 16,-3-2 64-16,-1-2 16 0,-4 2-288 0,-3 1-48 16,-2 1-16-16,-2 1 0 0,0 3-960 0,0 0-192 15,2 1-32-15,-1 4-16 0,2-1-464 0,-1 1-80 16,2 2-32-16,2 4 0 0,-1 1-208 0,2 3 128 16,3 3-128-16,0 2 0 0,1 4 0 0,1 0 0 15,1 1 0-15,2 0 0 0,0-1 0 0,3 2 0 16,-1-1 0-16,2-3 0 0,1-1 0 0,0 0 0 15,-3-25 0-15,9 42 0 0,-9-42 0 0,0 0 0 0,19 48 0 16,-19-48 0 0,0 0-896-16,0 0-64 0,0 0 0 0,0 0-16 15,0 0-1824-15,0 0-352 0</inkml:trace>
  <inkml:trace contextRef="#ctx0" brushRef="#br0" timeOffset="67858.43">30770 2755 28559 0,'0'3'2544'0,"0"-3"-2032"0,1 2-512 0,1-1 0 15,0 2 1216-15,1-1 160 0,-1-1 32 0,2-1 0 16,3 4-272-16,3 0-48 0,-10-4-16 0,0 0 0 16,0 0-688-16,0 0-144 0,0 0-32 0,55 34 0 15,-50-28-208-15,1 0 0 0,-2-2 0 0,2-1 0 16,-2 0-1312-16,2-2-208 0,-2-1-32 0,2 0-13824 15</inkml:trace>
  <inkml:trace contextRef="#ctx0" brushRef="#br0" timeOffset="68149.32">31078 2771 18431 0,'-7'12'816'0,"2"-6"160"0,0 2-784 0,2-1-192 16,1-3 0-16,0 2 0 0,1-3 1280 0,-2 6 224 15,-2 7 32-15,0 4 16 0,-2 2 128 0,2 2 32 16,0-2 0-16,2-2 0 0,3-1-576 0,1-5-112 16,1-2-32-16,4-3 0 0,-1-4-224 0,3 1-32 15,2-4-16-15,0-2 0 0,1-2-80 0,2-2-32 0,-1-3 0 0,1 1 0 16,1-2-32-16,-1-2-16 0,0 0 0 0,-1-1 0 16,-1 0-256-16,-3 2-48 0,-1-2-16 0,-3 2 0 15,-2 1-240-15,-2-1 128 0,-2 1-128 0,-3 1 0 16,-1 2 0-16,-2 2 0 0,-3-2 0 0,-2 2 0 15,1 3 0-15,-2 0 0 0,-2 2 0 0,-1 1 0 16,3 3-384-16,-2-1-32 0,0 1 0 0,2 0 0 16,3 0-1376-16,1-1-256 0,2-2-64 0,1-1-13504 15</inkml:trace>
  <inkml:trace contextRef="#ctx0" brushRef="#br0" timeOffset="68453.06">31423 2443 30399 0,'-4'4'1344'0,"2"-1"288"0,0 3-1312 0,0-3-320 16,1 1 0-16,-1 0 0 0,1-1 1152 0,-1 3 176 15,-2 7 16-15,-2 4 16 0,0 3-208 0,0 6-32 16,-2-2-16-16,1 2 0 0,1-1-512 0,-2 3-96 15,1-1-32-15,0 1 0 0,1 0-208 0,0-2-64 16,0-1 0-16,1 1 0 0,2-2-192 0,-1-3 144 0,3-1-144 16,1-4 128-16,3-1-128 0,1-2 0 15,1-2 0-15,2-2 0 0,1-3 0 0,1 0 0 0,0-1 0 0,1-2 0 16,0 0-160-16,1-3-64 0,0-3-16 16,0 2 0-1,2-3-1904-15,-2 1-384 0</inkml:trace>
  <inkml:trace contextRef="#ctx0" brushRef="#br0" timeOffset="68737.89">31639 2896 11967 0,'2'0'1072'0,"0"0"-864"0,-1-3-208 0,-1 3 0 0,1-2 1472 15,-1 2 240-15,1-1 48 0,-1-2 16 16,0 0 1808-16,0-1 352 0,0-2 80 0,-2 1 16 0,-2-1-2000 0,0 0-400 15,-2 0-80-15,0-2-16 0,-1 1-720 0,-2-1-160 16,0 3-16-16,0-1-16 0,0 1-352 0,1 1-64 16,-1 4-16-16,0 0 0 0,1 4-192 0,-1-1 144 15,1 3-144-15,0 1 128 0,1 1-128 0,1 1 0 16,0 3 0-16,2 0 0 0,0 1 0 0,2 1 0 16,1 1 0-16,1 2 0 0,1-4 0 0,2-2 0 15,2 0 0-15,0-2 0 16,1-3-464-16,1-1-80 0,2-3-16 0,-1-2 0 15,3-2-1392-15,-1-3-288 0,1-3-48 0,1-3-12960 0</inkml:trace>
  <inkml:trace contextRef="#ctx0" brushRef="#br0" timeOffset="68967.93">31703 2343 23951 0,'-10'11'2128'0,"3"0"-1696"0,0-2-432 0,3-1 0 16,1 0 1152-16,0-3 160 0,1 2 32 0,-2 8 0 16,-4 7 704-16,-3 11 160 0,-3 4 32 0,2 6 0 15,0-1-1520-15,2 0-288 0,2-3-64 0,1-2-16 16,2 0 48-16,2-6 16 0,1-3 0 0,2-2 0 16,0-26-416-16,5 46 0 0,-5-46 128 0,0 0-128 15,11 48 0-15,-11-48 0 0,0 0 0 0,0 0 0 16,0 0-1536-16,0 0-176 0,47 25-32 0,-36-28-14064 15</inkml:trace>
  <inkml:trace contextRef="#ctx0" brushRef="#br0" timeOffset="69316.47">31846 2815 18431 0,'0'6'1632'0,"1"-4"-1312"16,0 1-320-16,1-3 0 0,-1 0 352 0,0 2 0 15,3 1 0-15,0 0 0 0,3 2 1648 0,2-1 336 16,0 1 64-16,1-2 16 0,1-2-624 0,-1-1-128 16,1-1-32-16,0-2 0 0,0 0-320 0,1-3-64 15,-2 1-16-15,0-3 0 0,-1 1-544 0,-2 0-112 16,-1-2-32-16,-2 1 0 0,-1 1-240 0,-2-1-48 0,-2 1-16 0,-2 1 0 16,0-1-64-16,-2 5-16 0,-2-1 0 0,-1 3 0 15,-1 2-16-15,0-1 0 0,-1 2 0 0,0 3 0 16,0 0-144-16,0 1 0 0,1-1 0 0,0 3 128 15,1 2-128-15,0-2 0 0,3 2 0 0,-1-1 0 16,3 1 0-16,1-1 0 0,1 2 0 0,1-1 0 16,2 0 0-16,1 0 0 0,2-2 0 0,0 2 0 15,-5-11 0-15,0 0 0 0,0 0 0 0,0 0 0 16,43 41-480-16,-33-37 32 0,0-1 0 0,1-1 0 16,0 1-1040-16,0-6-208 0,3 1-32 0,-2-1-14736 15</inkml:trace>
  <inkml:trace contextRef="#ctx0" brushRef="#br0" timeOffset="69651.52">32193 2821 11967 0,'3'2'528'0,"-2"-2"112"0,1 2-512 0,0-1-128 16,-1-1 0-16,-1 2 0 0,1 1 2256 0,0-2 432 16,1 4 64-16,0 1 32 0,2-1 16 0,-2 4 0 15,1-1 0-15,-1 1 0 0,0 2-720 0,-2-3-144 16,0 1-16-16,0 0-16 0,-2 2-880 0,0-3-192 15,1 1-16-15,-1 2-16 0,1-3-432 0,0 1-96 16,0-1-16-16,1-2 0 0,0 0-64 0,0-1-32 16,0 1 0-16,1-3 0 0,0 0-32 0,1 0 0 15,0-1 0-15,0 0 0 0,2-2-128 0,-1 0 128 16,1 0-128-16,-1-2 128 0,0 0-128 0,1-1 0 0,-1-1 0 0,0-1 0 16,1 0 0-16,-2-2 0 0,1 2 0 0,1-3 0 15,-2 2 0-15,0 0 0 0,0-2 0 0,-1-1 0 16,2 0 0-16,-2-1 0 0,1 1 0 0,-1 0 0 15,1-2 0-15,-1-2 0 0,2 2 0 0,0-4 0 16,-1 4 0-16,2-1 0 0,-1 2 0 0,0 1 0 16,1 0-496-16,-1 1 32 15,0 2 0-15,1 0 0 0,-1 0-752 16,-1 2-128-16</inkml:trace>
  <inkml:trace contextRef="#ctx0" brushRef="#br0" timeOffset="70270.66">32188 3496 31327 0,'0'4'2784'0,"0"-3"-2224"15,0 4-560-15,0-4 0 0,0 3 544 0,0 0 0 16,0 2 0-16,0 8 0 0,-1 3 224 0,1 5 64 16,-2 3 0-16,-1 1 0 0,-1 2-464 0,-1 1-96 15,0-3-16-15,1-2 0 0,0 0 64 0,0-2 0 16,2-5 0-16,1-3 0 0,1 0-320 0,0-5 0 15,3-4 0-15,-1-5 0 16,3 0-656-16,-1-3-240 0,2-3-64 0,-2-2 0 16,2 0-1920-16,-2-1-400 0</inkml:trace>
  <inkml:trace contextRef="#ctx0" brushRef="#br0" timeOffset="70573.73">32190 3544 7311 0,'-6'-15'144'0,"0"6"48"0,2 1 0 0,0 5 32 0,3 1-224 0,0 2 0 0,1 0 0 0,-2-1 0 16,0-1 3040-16,-2 2 560 0,1 0 112 0,1 3 32 15,1-1-1456-15,0 4-304 0,2-1-48 0,1 4-16 16,-2-9 16-16,0 0 0 0,0 0 0 0,18 46 0 16,-18-46-480-16,0 0-112 0,0 0 0 0,37 56-16 15,-37-56-752-15,0 0-128 0,36 42-48 0,-36-42 0 16,0 0-144-16,0 0-48 0,48 48 0 0,-48-48 0 16,0 0 0-16,0 0 0 0,48 26 0 0,-48-26 0 15,0 0-16-15,41 2-16 0,-27-4 0 0,-1-4 0 16,2 1-48-16,1-4 0 0,-2 1 0 0,2-3 0 15,-1-2-128-15,1 0 128 0,-2-1-128 0,0 0 128 16,-1 0-128-16,-2-1 0 0,1-2 0 0,-2 1 128 0,-1-1-128 0,-1 1 0 16,-1 1 0-16,0 2 0 0,-2 0 0 0,0 2 0 15,-2 2 0-15,-1 0 0 0,1 1-176 16,-2 0-64-16,0 2-16 0,-1 0 0 16,0 1-656-16,0 1-144 0,-1 2-32 0,0 0-16896 15</inkml:trace>
  <inkml:trace contextRef="#ctx0" brushRef="#br0" timeOffset="71196.42">32916 3479 26719 0,'4'-6'2368'0,"-1"3"-1888"15,-1 2-480-15,0-1 0 0,-1 2 208 0,0 2-48 0,0-1-16 0,0 1 0 16,2 2 2384-16,-1 3 480 0,-1 0 80 0,1 4 32 15,-2 5-1936-15,-2 0-384 0,0 3-80 0,-2 1-16 16,0 2-448-16,-2 1-80 0,0 2-32 0,-2 1 0 16,-1-2-144-16,-1 0 0 0,0 0 0 0,2-3 128 15,1 1-128-15,1-5 0 0,1 2 0 0,2-4 0 16,2-3 0-16,1-2 0 0,1-3 0 0,0-2 0 31,1 0-896-31,2-4-96 0,-2-1-32 0</inkml:trace>
  <inkml:trace contextRef="#ctx0" brushRef="#br0" timeOffset="71654.88">32734 3424 16575 0,'-6'-2'736'0,"2"2"160"16,2-1-720-16,1 1-176 0,-1 0 0 0,2 0 0 0,2 1 1792 0,-2-1 320 0,2 2 64 0,0 1 0 16,1 0 0-16,3 2-16 0,2 2 0 0,1-1 0 15,-9-6-128-15,0 0-32 0,0 0 0 0,55 33 0 16,-55-33-1136-16,0 0-224 15,60 28-64-15,-60-28 0 0,45 20-384 0,-45-20-64 0,45 19-128 0,-45-19 176 0,0 0-176 16,57 20 0-16,-57-20 0 0,0 0 0 0,45 13 0 0,-45-13 0 16,0 0 0-16,42 0 0 15,-28-2-1248-15,1-2-224 0,0 1-64 0</inkml:trace>
  <inkml:trace contextRef="#ctx0" brushRef="#br0" timeOffset="72434.25">33293 3603 23951 0,'-2'0'2128'0,"0"0"-1696"0,0 0-432 0,2 0 0 0,0 0 1824 0,2 0 288 0,-2 2 48 0,1-1 16 16,0 4-240-16,-1 1-32 0,2 2-16 0,-2 1 0 15,1 2-1120-15,-1 0-208 0,-1 4-48 0,0-2-16 16,-1 2-336-16,-2 2-160 0,0 2 160 0,-2-2-160 16,1 3 0-16,-1-3 0 0,1 3 0 0,-1-3 0 15,2-2-240-15,-1-2 16 0,2-2 0 0,0-2 0 16,1-3-416-16,1-3-96 0,0-1-16 0,1-2 0 16,0 0-1824-16,1-3-368 0</inkml:trace>
  <inkml:trace contextRef="#ctx0" brushRef="#br0" timeOffset="72655.42">33342 3568 28559 0,'4'1'1264'0,"-1"2"272"0,0-3-1232 0,1 2-304 16,0-1 0-16,-2-1 0 0,3 2 1264 0,0 0 192 15,4 2 32-15,-9-4 16 0,0 0-96 0,0 0-32 16,54 16 0-16,-54-16 0 0,0 0-1120 0,0 0-256 15,43 12 0-15,-34-9 0 0,-1-1 0 0,-1 2 0 0,-2-2 0 0,1-1-128 32,-2 3-288-32,0-2-48 0,-1 0-16 0,-1-2 0 15,2 3-768-15,-3-3-160 0,1 2-16 0</inkml:trace>
  <inkml:trace contextRef="#ctx0" brushRef="#br0" timeOffset="72873.45">33298 3701 19343 0,'-11'3'1728'16,"4"1"-1392"-16,1-2-336 0,3-2 0 0,2 2 1088 0,1-1 128 0,0-1 48 0,0 3 0 0,0-1 1392 16,0-1 288-16,1 3 48 0,2 0 16 0,2-1-2096 0,0-1-400 15,2 1-96-15,0-2-16 0,0 1-160 0,1-2-48 16,0 2 0-16,0-1 0 0,0 1-192 0,-1 2-208 15,1-1 32-15,-1-1 16 16,1 2-896-16,-2 1-176 0,1-2-48 0</inkml:trace>
  <inkml:trace contextRef="#ctx0" brushRef="#br0" timeOffset="73281.83">33655 3729 21183 0,'-6'-2'944'0,"2"-1"192"16,-1 0-912-16,3 1-224 0,1 2 0 0,0 0 0 0,-2 0 832 0,-1-3 128 0,-5 0 32 0,-2 3 0 15,-3-3 384-15,1 3 80 0,0 0 16 0,2 0 0 16,-1 2-704-16,3-1-144 0,1 2-32 0,1 0 0 15,0 1-112-15,2 0-32 0,1-1 0 0,0 3 0 16,2-1 256-16,-1 3 64 0,2-1 0 0,0 1 0 16,1 0-128-16,1 0 0 0,0 1-16 0,2 2 0 15,-3-11-368-15,0 0-64 0,0 0 0 0,26 48-16 16,-26-48-176-16,0 0 0 0,0 0 0 0,46 52 0 16,-46-52 0-16,0 0 160 0,37 44-160 0,-37-44 160 0,0 0 192 0,0 0 32 15,38 48 16-15,-38-48 0 0,0 0-144 0,0 0-48 16,0 0 0-16,14 46 0 0,-16-40 0 0,-2-1 0 15,-1 1 0-15,-2-3 0 0,1 2-64 0,-1-4-16 16,0 1 0-16,1-2 0 0,-1 0-128 0,-2-2 0 16,-2-2 0-16,-4-1 0 15,0-1-928-15,-1-3-64 0,1 1-16 0</inkml:trace>
  <inkml:trace contextRef="#ctx0" brushRef="#br0" timeOffset="75517.61">32300 4184 30399 0,'0'6'2704'15,"0"-1"-2160"-15,0-1-544 0,0-1 0 0,0 2 1520 0,-1-2 192 16,-2 6 32-16,1 5 16 0,-1 9-896 0,-3 7-176 15,1 3-48-15,-4 2 0 0,0 2-640 0,-1-3 0 16,1 0 0-16,0-4 0 0,1-3 0 0,3-3 0 16,-1-4 0-16,4-5 0 0,1-2 0 0,1-4 0 15,0-3 0-15,2-3 0 0,0-1 0 0,1-4 0 16,2-3 0-16,-2-4 0 0,2 0 0 0,-1-5 0 0,0 0 0 0,-1-3 128 31,0-1-688-31,-1-3-144 0,1 0-16 0,-2-2-16 16,-1-1 0-16,1 0 0 0,-2 0 0 0,1 0 0 0,1 0 560 0,0-2 176 15,0 1 0-15,1-1 0 0,2 1 0 0,-1 5 176 0,2 0 0 0,0 3 0 16,1 5 112-16,0-1 32 0,2 2 0 0,1 2 0 16,1 3 112-16,1 1 16 0,-1 2 16 0,2 3 0 15,0 0 0-15,0 3 0 0,0-1 0 0,-12-2 0 16,0 0-48-16,0 0-16 0,0 0 0 0,55 29 0 16,-55-29-64-16,0 0-16 0,0 0 0 0,0 0 0 15,0 0-48-15,22 51-16 0,-24-43 0 0,-3 1 0 16,-1 1-64-16,-1-1-32 0,-2-2 0 0,0 0 0 0,1 1-160 15,-3-1 0-15,1-5 0 0,-1 1 0 16,1 1 0-16,0-2-224 0,1 0 48 0,1-2 16 16,1 0-960-16,-1-2-192 0,1 0-32 0,2 1-16096 15</inkml:trace>
  <inkml:trace contextRef="#ctx0" brushRef="#br0" timeOffset="75889.2">32482 4320 11167 0,'0'0'240'0,"0"0"48"0,0 0 16 0,38 43 16 0,-34-38-320 0,-1-2 0 15,1 2 0-15,-4-5 0 0,0 0 2480 0,0 0 416 16,50 49 96-16,-50-49 16 0,0 0-1008 0,45 36-192 16,-45-36-32-16,0 0-16 0,0 0-16 0,0 0 0 15,52 9 0-15,-44-15 0 0,0 1-352 0,-2-4-80 0,0 0-16 0,-1-1 0 16,-2-1-720-16,-1-2-160 0,-1 2-32 0,-2 0 0 15,-2-2-208-15,-2 0-48 0,-1 2-128 0,-3 2 192 16,1-1-192-16,-2 4 144 0,1 2-144 0,-2 2 128 16,0 0 0-16,-1 4-128 0,0 1 192 0,0 1-64 15,0 4-128-15,0-1 160 0,2 2-160 0,0 2 160 16,3-2-160-16,0 3 0 0,0 1 0 0,3-1 0 16,1 2 0-16,1 0 0 0,2 3 0 0,0-17 0 15,5 31 0-15,-5-31 0 0,0 0 0 0,19 46 0 16,-19-46 0-16,0 0 0 0,0 0 0 0,38 50 0 15,-38-50 0-15,0 0-224 0,0 0 80 0,0 0 16 16,51 29-896-16,-40-29-160 0,-1-3-32 0,1-1-10336 16,-1-3-2064-16</inkml:trace>
  <inkml:trace contextRef="#ctx0" brushRef="#br0" timeOffset="76180.61">32873 4383 23039 0,'3'6'1024'0,"-2"-1"192"0,0 1-960 0,0-2-256 16,0-1 0-16,0 1 0 0,0-2 2128 0,-1 5 384 16,3 3 80-16,-2 4 16 0,0 3-464 0,0 1-96 15,-2-1 0-15,-1-1-16 0,-1 1-1264 0,-1-2-240 16,-2-2-48-16,1-2-16 0,-1 0-144 0,1-2-48 16,1 0 0-16,1-3 0 0,1 2 80 0,1-5 16 0,1 0 0 15,0 0 0-15,2-3-16 0,1 0 0 0,0-3 0 0,3-2 0 16,1-1-112-16,-1-1-32 0,2 0 0 0,1-5 0 15,-1 4-208-15,0-4 144 0,-1 3-144 0,-2-2 128 16,2 0-128-16,-2 0 0 0,1 0 0 0,0-1 0 16,-2 1 0-16,0 0 0 0,1 0 0 0,-3 2-176 31,1 0-208-31,-1 1-64 0,0 0 0 0,-2 2 0 0,1-2-160 16,-1 4-32-16,1-1-16 0,-1 2 0 0,1 1-880 0,-1 1-192 0,0 1-16 15</inkml:trace>
  <inkml:trace contextRef="#ctx0" brushRef="#br0" timeOffset="76855.69">33166 4439 25791 0,'0'-3'2304'16,"0"2"-1856"-16,0 1-448 0,0 0 0 0,0 1 960 0,0-1 80 0,0 0 32 0,0 0 0 15,0 3 1248-15,0-1 256 0,-1 1 48 0,0 1 16 16,-2 1-1680-16,0 3-352 0,0-1-64 0,-2 3-16 16,1-4-224-16,-1 5-48 0,1-3-16 0,-1 1 0 15,2 0-80-15,0-1-16 0,2 0 0 0,2-2 0 16,0-2-144-16,2 2 160 0,0-4-160 0,3 0 160 15,1-1 0-15,1-1 0 0,-1 0 0 0,2 0 0 0,1-3 16 0,0 1 0 16,2-2 0-16,-2 1 0 16,0 1-176-16,-1 1 0 0,-1-2 144 0,-1 3-144 15,0-2 0-15,-2 2 0 0,0 0 0 0,-2 0 0 0,1 0 0 0,-2 2 0 16,0-2 0-16,-1 3 0 0,1-2 0 0,1-1 0 16,-1 2 0-16,0-2 0 0,1 1 0 0,2 1 0 15,-1-2 0-15,1 0 0 0,0 0 0 0,2-2 0 16,-1 1 0-16,0 1 0 0,1-2 0 0,0 1 0 15,-2-2 0-15,0 3 0 0,-1 0 0 0,1-2 0 16,-2 2-144-16,0 0 144 0,0 0 0 0,-1 2 0 16,-1-2-144-16,1 3 144 0,-2-2 0 0,0 1 0 15,0 1 0-15,0-1 0 0,-1 2-192 0,0-1 192 16,1 2-192-16,0-2 192 0,0 3-192 0,1-1 192 16,1 1-192-16,1-1 192 0,0 1-176 0,0-1 176 15,2 1-160-15,-1 1 160 0,1-3-256 0,-1 2 32 16,1 0 16-16,-1 0 0 15,-1-3-416-15,1 3-80 0,-1 0 0 0</inkml:trace>
  <inkml:trace contextRef="#ctx0" brushRef="#br0" timeOffset="77025.89">33584 4741 37775 0,'-2'9'3360'15,"2"-1"-2688"-15,0-5-544 0,1-1-128 16,1 1 320-16,0-2 48 0,0 2 0 0,0 3 0 16,-2-6-112-16,0 0-32 0,0 0 0 0</inkml:trace>
  <inkml:trace contextRef="#ctx0" brushRef="#br0" timeOffset="78915.39">16336 312 31327 0,'-5'-1'2784'0,"3"4"-2224"0,3 6-560 0,2 7 0 0,4 5 0 0,0 1 0 0,-2-2-160 0,0-4 160 15,-1-2-192-15,2 6 192 0,-6-20-192 0,28 102 192 16,-8-19-128-16,1 7 128 0,-1 3 0 0,-3-6 0 16,-1-5 0-16,-3 1 0 0,2-5 0 0,-1-4 0 15,2 1 0-15,0-7 0 0,2-2 0 0,3-2 0 0,2-7 0 0,-23-57 0 16,54 116 0-16,-21-57 0 16,1 0 0-16,-34-59 0 0,71 108 0 0,-71-108 0 0,73 93 0 0,-73-93 0 15,89 88 128-15,-37-45-128 0,6-2 0 0,3-1 0 16,2 0 0-16,0-4 0 0,3-5 144 0,6 4 0 15,4 2 0-15,2-2 0 0,-5-3 48 0,7-1 16 16,6 2 0-16,2 0 0 0,4-1-208 0,0 0 144 16,-1 2-144-16,0-5 128 0,0 1-128 0,1-6 0 15,0-2 0-15,0-2 0 0,-3-7 160 0,4 2-160 16,4-2 192-16,-1-2-192 0,1-5 448 0,5 1-32 16,4 0 0-16,3-3 0 0,-4-5-96 0,6-2-32 15,8 3 0-15,0-7 0 0,-2-2-128 0,7 1-32 16,6 2 0-16,-1 1 0 0,2 0 0 0,1 1 0 15,4 3 0-15,1 2 0 0,1 4-128 0,-4 1 0 0,-3-3 0 16,4 5 0-16,5 7 0 0,-1-4 0 0,-2 3 0 16,-2-2 0-16,-2-1 0 0,-2 2 0 0,2 2 0 0,0-4 0 15,-1 0 0-15,-1 0 0 0,3 4 0 16,0-4 0-16,4 0 0 0,-3 0 0 0,-2-2 0 0,-1 0 0 16,0 2 0-16,1-3 0 0,-1 4 128 0,1-1-128 15,0 3 0-15,1 0 0 0,3 1 0 0,-1-2 0 16,-1 2 0-16,0-1 0 0,3 3 128 0,-3 0-128 15,-1-3 0-15,2 3 0 0,-1 0 0 0,-1 3 128 16,2 5-128-16,-7-3 0 0,-7-2 0 0,2 0 0 16,1 5 0-16,-1 0 0 0,-1-2 0 0,-3 3 0 15,-2 0 0-15,0-2 0 0,-2 0 0 0,-3 0 0 16,-1 2 0-16,3 2 128 0,1-3-128 0,-2-1 0 0,-1 0 0 0,-2 2 128 16,3 2-128-16,-4-2 0 0,-1-3 128 0,0 4-128 15,3 2 128-15,-4-1-128 0,-3 1 224 0,0 1-32 16,0 1-16-16,-3 3 0 0,-2 3 144 0,-5-3 16 15,-1 3 16-15,-2 3 0 0,-1 1-224 0,0 2-128 16,-2-3 128-16,3 1-128 0,-4 3 0 0,-2-2 128 16,-3 3-128-16,-3-3 0 0,-1-3 0 0,-1-1 128 15,0 5-128-15,-3-4 0 0,-5-6 0 0,0 1 0 16,1 0 0-16,-2 0 0 0,1 0 0 0,-2-2 0 16,-4 1 0-16,0-2 0 0,0 0 0 0,-1-2 0 15,0 2 0-15,-3-3 128 0,-4 1-128 0,-1-1 0 16,2-4 0-16,-3 2 0 0,-1-3 0 0,3 5 0 15,0-2 0-15,-2-1 0 0,0 1 0 0,-3-1 0 16,2-2 0-16,-2 2 128 0,0-3 16 0,0 0 16 0,-1 0 0 0,0 0 0 16,-1 2-160-16,-2-1 160 0,-2-3-160 15,-2 0 160-15,2-2-160 0,0 1 0 0,0 1 0 0,1 0 0 16,0-1 0-16,0-1 0 0,0-2 0 0,-1 1 0 16,1 0 304-16,1 0-32 0,1-1 0 0,0-1 0 15,1 2-128-15,1-5-16 0,0 1-128 0,0-1 192 16,0-4-192-16,-4 0 0 0,0-2 0 0,0-5 0 15,2 1 128-15,1-4-128 0,1 1 0 0,0-5 144 16,-2 1-144-16,0-3 128 0,2-1-128 0,-4-2 128 16,1-4-128-16,6 2 192 0,6-2-192 0,-3 1 192 15,-7 3-192-15,34-6 0 16</inkml:trace>
  <inkml:trace contextRef="#ctx0" brushRef="#br2" timeOffset="134966.84">24658 6615 25791 0,'-3'0'2304'0,"2"0"-1856"0,1 0-448 0,-1 2 0 15,1 0 1200-15,0 0 144 0,-1 3 16 0,0 3 16 16,0 3 464-16,0 4 80 0,2 1 32 0,0 2 0 16,1 1-976-16,3 3-192 0,-2 1-32 0,1 0-16 15,1 3-416-15,-1 0-96 0,2 1-16 0,-1 1 0 16,0 0-208-16,-1-2 128 0,0-3-128 0,-1 0 0 16,0-3 0-16,0-1 0 0,0-5 0 0,0 0 0 15,1-5-464-15,0-2-144 0,0-3-32 0,0-2-11200 16,-1-4-2256-16</inkml:trace>
  <inkml:trace contextRef="#ctx0" brushRef="#br2" timeOffset="135204.66">24623 6578 4607 0,'-10'6'400'0,"3"-1"-400"16,2 0 0-16,2-4 0 0,5 1 7552 0,0 1 1440 15,1 0 288-15,2 0 48 0,2 3-7056 0,6-1-1408 16,-13-5-288-16,0 0-48 0,62 15-80 0,-62-15-32 16,55 2 0-16,-55-2 0 0,62-2-96 0,-62 2-32 15,66-4 0-15,-66 4 0 0,66-7-128 0,-34 3-32 16,1-1 0-16,-4 1 0 0,-1-1-128 0,-4 2 0 0,-1 0 0 0,-3 0 0 16,-4-2 0-16,-2 2 0 0,-3 1 0 0,-3-2 0 31,-3 2-1280-31,-1 2-128 0</inkml:trace>
  <inkml:trace contextRef="#ctx0" brushRef="#br2" timeOffset="135438.22">24718 6772 26719 0,'-8'6'2368'15,"1"-3"-1888"-15,6 1-480 0,2-2 0 16,2-2 1072-16,-2 2 112 0,-1 1 32 0,0 3 0 15,2 0 32-15,2 2 16 0,4-2 0 0,4 0 0 16,-12-6-64-16,0 0-16 0,0 0 0 0,71 11 0 16,-71-11-608-16,0 0-112 0,67 3-16 0,-67-3-16 15,0 0-432-15,67 6 128 0,-67-6-128 0,0 0 0 0,62 0 0 0,-62 0 0 16,0 0 0-16,52-1 0 16,-38-2-672-16,-3 3-160 0,-2-2-48 0,-1 2-16704 15</inkml:trace>
  <inkml:trace contextRef="#ctx0" brushRef="#br2" timeOffset="135653.16">24770 7024 24879 0,'-3'6'2208'0,"2"0"-1760"16,2-4-448-16,2 0 0 0,1-1 1216 0,-1-1 176 0,3 6 16 0,3 2 16 15,-9-8-80-15,0 0-32 0,0 0 0 0,65 36 0 16,-65-36-336-16,0 0-64 15,64 21-16-15,-64-21 0 0,0 0-512 0,66 5-128 0,-66-5 0 0,0 0-16 16,59 0-240-16,-43-3 0 0,-1-2 0 0,-1 0-160 31,-1-2-1648-31,-2-3-336 0</inkml:trace>
  <inkml:trace contextRef="#ctx0" brushRef="#br2" timeOffset="135969.04">25269 6886 32303 0,'-3'8'704'0,"1"-2"160"0,-1-1 32 0,3 1 0 0,1-3-704 0,1-1-192 16,-1-1 0-16,1 5 0 0,0 2 1328 0,1 3 224 15,1 3 48-15,0 1 16 0,0 1-560 0,-1-4-112 16,1-1-32-16,0-3 0 0,0-2-400 0,1 0-96 16,0-1-16-16,2-4 0 0,0 1-80 0,1-2-32 15,0-2 0-15,3-2 0 0,0-1-96 0,-1-1 0 16,2-2-16-16,-1-1 0 0,0 3-176 0,-1-2 0 15,0 2 144-15,-2 1-144 0,-1 3 0 0,-2-2 0 16,0 4 0-16,-1 2 0 0,0 0 0 0,-1 3 0 16,0 3 0-16,1 1 0 0,-1 2 0 0,-1 2 0 15,3 0 0-15,-2 1 0 0,2 2 0 0,-1-2 0 16,3 1 0-16,-2-4 0 0,1 2 0 0,1-4 0 16,-2 0 0-16,2-1 0 0,-1-5 0 0,0 1 0 0,1-2 0 0,-2-2-128 31,2 0-576-31,-1-2-128 0,-1-2 0 0,0-1-18096 0</inkml:trace>
  <inkml:trace contextRef="#ctx0" brushRef="#br2" timeOffset="136320.31">25733 6422 23951 0,'-5'0'1056'0,"0"1"224"0,1 1-1024 0,2-2-256 15,1 4 0-15,-1-2 0 0,1 0 1328 0,0 1 208 16,-2 6 32-16,0 2 16 0,-2 4 880 0,2 4 176 15,0 1 48-15,2 2 0 0,1 2-1536 0,1 3-288 16,2-1-64-16,0 1-16 0,2 2-432 0,0-1-96 16,3 1 0-16,1-1-16 0,0-2-240 0,-9-26 0 15,22 53 0-15,-22-53 0 0,25 46 0 0,-25-46 0 16,22 42 0-16,-22-42 0 0,0 0 0 0,30 51 0 16,-30-51 0-16,0 0 0 15,0 0-576-15,26 48-64 0,-22-40-16 0,-2-2-17776 0</inkml:trace>
  <inkml:trace contextRef="#ctx0" brushRef="#br2" timeOffset="136573.29">25671 6689 30399 0,'-5'-2'1344'0,"3"2"288"15,2 0-1312-15,1-2-320 0,0 2 0 0,2 0 0 16,0 0 576-16,3 0 32 0,4-1 16 0,3-1 0 16,-13 2 608-16,0 0 128 0,55-2 32 0,-55 2 0 0,0 0-768 0,62-1-160 15,-62 1-16-15,0 0-16 0,65 1-208 0,-65-1-32 16,0 0-16-16,55 7 0 0,-55-7-432 0,0 0-64 16,0 0-32-16,0 0-17008 15</inkml:trace>
  <inkml:trace contextRef="#ctx0" brushRef="#br2" timeOffset="138100.76">26092 6715 30399 0,'-3'0'2704'0,"1"0"-2160"0,2 1-544 0,0-1 0 16,0 3 1088-16,-1-1 128 16,0 1 0-16,-1 3 16 0,1 3 256 0,-3 0 48 0,2 4 16 0,0 2 0 15,1-1-1040-15,1 2-192 0,-1-2-64 0,1 1 0 16,0 2-64-16,0-3-32 0,0 1 0 0,0-2 0 16,1-2 0-16,1 1 0 0,0 0 0 0,0-1 0 15,2 0-160-15,0 0 160 0,0-3-160 0,0-3 160 16,0-1 32-16,1-4 0 0,-1 0 0 0,1-2 0 15,-1 0-192-15,0-2 192 0,0-2-192 0,-1 0 192 16,0 0-192-16,-1-3 160 0,0-2-160 0,0 0 160 16,3-3-160-16,-3 2 192 0,1-3-192 0,1-1 192 15,-1-1-192-15,2 2 160 0,-1-1-160 0,1 0 160 16,0 4-160-16,0-1 0 0,0 4 0 0,1-2 0 0,-1 3 0 0,1 2 0 16,-2 1 0-16,1-1 0 0,-1 3-208 0,1 2-32 15,-1-2 0-15,1 1 0 16,-1 2-848-16,2 0-160 0,-2 2-32 0,2 1-16912 15</inkml:trace>
  <inkml:trace contextRef="#ctx0" brushRef="#br2" timeOffset="138510.53">26592 6939 18431 0,'1'1'1632'0,"0"-1"-1312"0,1-1-320 0,-2-2 0 16,1 1 1632-16,-1 2 256 0,1-3 48 0,-1-1 16 16,1-1 608-16,-1-5 112 0,2 1 16 0,-4-3 16 15,0-2-1200-15,-1 0-240 0,-1 0-48 0,-1 0-16 16,-2 0-496-16,1 0-112 0,-2 3-16 0,0-2 0 16,-1 2-288-16,0 2-64 0,0 2-16 0,-1 1 0 15,2 4-208-15,0 1 144 0,1 2-144 0,-2 1 128 16,1 1-128-16,0 3 192 0,0-1-192 0,2 3 192 15,-1-1-192-15,1 1 160 0,2 1-160 0,0-1 160 16,3-1-160-16,1 0 128 0,1-1-128 0,3-3 128 16,-1 1-128-16,3-2 0 0,0 0 0 0,2 0 0 15,2-2 0-15,-1 0 0 0,1-2 0 0,-1 2 0 16,1-2 0-16,1 0 0 0,1 0 0 0,-2 0 0 16,1 1 0-16,-1 1 0 0,-10 0 0 0,0 0 0 0,0 0 0 0,0 0 0 15,0 0 0-15,47 29 0 0,-43-18 0 0,-1 4 0 16,2 1 0-16,-2 1 0 0,1 0 0 0,-1 3 0 15,1-1 0-15,0-1 0 0,3 1 0 0,-1-5 0 16,-6-14 0-16,0 0 0 0,0 0-448 0,39 31 48 16,-39-31 0-16,0 0-18432 15</inkml:trace>
  <inkml:trace contextRef="#ctx0" brushRef="#br2" timeOffset="138819.84">27188 6329 23951 0,'-4'-3'2128'0,"2"0"-1696"0,1 0-432 0,1 3 0 16,0 3 1152-16,-1-3 128 0,-2 0 48 0,0 0 0 15,-1 1 1152-15,-1 3 224 0,1 1 48 0,0 5 16 16,1 2-1600-16,2 5-320 0,0 3-64 0,1 4-16 16,1 5-448-16,0 5-80 0,-1 6-32 0,1 1 0 15,-1 3-208-15,1 3 0 0,-1-2 0 0,0-2 0 16,1-1 0-16,2-5 0 0,-1-3 0 0,2-3 0 16,1-3 0-16,-5-28 0 0,14 40 0 0,-14-40 0 15,0 0-1216-15,0 0-224 0</inkml:trace>
  <inkml:trace contextRef="#ctx0" brushRef="#br2" timeOffset="139119.88">27483 6320 38703 0,'-3'4'1712'0,"1"0"352"0,2-1-1648 0,0 1-416 16,1-1 0-16,1-1 0 0,-1 2 336 0,1 4-16 0,2 3 0 0,0 5 0 15,1 7 192-15,-1 2 16 0,-2 1 16 0,1 5 0 16,-3 1-288-16,0-1-48 0,0 5-16 0,-2-2 0 16,1 3-16-16,0-4-16 0,-1 4 0 0,1-3 0 15,0-2-160-15,1-1 0 0,1-3 0 0,0-3 0 16,1-5 0-16,0-3 0 0,1-3 0 0,0-5 0 15,-1-1-960 1,1-3-112-16,-1-1-16 0,0-4-16912 0</inkml:trace>
  <inkml:trace contextRef="#ctx0" brushRef="#br2" timeOffset="139399.73">27541 6287 29487 0,'1'2'1296'0,"2"-1"288"0,1 1-1264 0,1 2-320 16,0-2 0-16,-2 0 0 0,3-1 1072 0,-6-1 144 15,0 0 48-15,44 27 0 0,-44-27 80 0,46 35 32 16,-46-35 0-16,42 44 0 0,-42-44-512 0,32 49-96 16,-32-49-32-16,28 60 0 0,-17-29-304 0,-1 2-64 15,-2 1-16-15,-1-3 0 0,-4 0-80 0,-1-3-16 16,-3-1 0-16,-3 0 0 0,-2 0 0 0,-4-3-16 15,-2 2 0-15,-3-4 0 0,0 2 48 0,-4-3 16 16,-2-1 0-16,-4-2 0 0,0-2-304 0,-1-2 160 16,-2-2-160-16,1-4 128 0,0 0-256 0,2-7-64 0,2-1-16 15,1-1-13296 1,3-4-2672-16</inkml:trace>
  <inkml:trace contextRef="#ctx0" brushRef="#br2" timeOffset="153355.56">21639 15794 41471 0,'-1'0'3680'0,"0"2"-2944"16,2-2-592-16,0 0-144 0,0 1 0 0,-1 2 128 16,1-1-128-16,0 1 128 0,3 5-128 0,-2 1 0 15,2 4 0-15,0 5 0 0,-2 2 0 0,1 5 0 16,-1 0 0-16,0 3 0 0,-1 1 0 0,0 2 0 16,0 1 0-16,0-1 0 0,0 3 192 0,0-4-32 0,1-3-16 0,0-3 0 15,1-2 32-15,0-4 0 0,2-3 0 0,-1-2 0 16,3-4-16-16,-2-1 0 0,2-3 0 0,1-2 0 15,-1-3 784-15,0-3 144 0,1 1 48 0,0-1 0 16,0-5-816-16,0-1-176 0,1-2-16 0,2 0-128 16,-2-4 224-16,2 1-64 0,1-3-16 0,2-2 0 15,0-1-16-15,1-2-128 0,0-1 192 0,2 0-64 32,-1 1-896-32,-1-1-192 0,1 3-48 0,-3 0 0 0,0 1 816 0,-3 5 192 0,-2-1 0 0,-1 6 0 15,-2-1 0-15,-3 5-176 0,0 1 176 0,-2 1-160 16,-1 1-720-16,-1 4-144 15,-2 1-16-15,0 3-17904 0</inkml:trace>
  <inkml:trace contextRef="#ctx0" brushRef="#br2" timeOffset="153544.94">21850 16189 23039 0,'-1'11'2048'0,"0"-5"-1648"0,-1-3-400 0,2 3 0 0,0-4 3584 0,2-1 624 16,0 1 128-16,1 4 16 0,4-1-2720 0,-7-5-544 15,0 0-128-15,0 0 0 0,43 35-528 0,-43-35-112 16,0 0 0-16,0 0-16 0,44 31-304 0,-36-23 160 16,0 1-160-16,-1 2 128 0,-7-11-128 0,0 0 0 15,20 31 0-15,-14-20 0 0,0-3-272 0,0-1-48 16,1-1 0-16,-7-6-18656 0</inkml:trace>
  <inkml:trace contextRef="#ctx0" brushRef="#br2" timeOffset="155018.37">22279 15585 34095 0,'0'-1'3024'16,"0"-1"-2416"-16,2 4-480 0,-2-1-128 15,0 2 1104-15,0-1 208 0,1 1 32 0,-1 3 16 16,0 5-448-16,-1 3-80 0,1 6-32 0,-2 6 0 0,1 2-432 0,0 8-96 16,0 4-16-16,-1 6 0 0,0 7-64 0,-1 3-32 15,1 4 0-15,-1 2 0 0,1 0 0 0,-1 0 0 16,2-6 0-16,2-2 0 0,2-6-160 0,-1-6 0 15,3-5 0-15,1-2 128 0,1-5-128 0,0-7 0 16,-7-23 0-16,16 32 0 0,-16-32-256 0,0 0-16 16,0 0-16-16,0 0-12576 15,53 0-2528-15</inkml:trace>
  <inkml:trace contextRef="#ctx0" brushRef="#br2" timeOffset="155343.93">22622 16082 34095 0,'-1'0'3024'0,"0"0"-2416"0,0 2-480 0,1-1-128 16,0-1 1584-16,0 0 288 0,1 3 64 0,-1 2 16 16,0 1-1296-16,1 3-256 0,1 2-48 0,0 3-16 15,3 3-208-15,-3 3-128 0,1-1 128 0,1 5-128 16,-1 0 0-16,0 2 0 0,1 3 0 0,-2-5 0 16,0 0 0-16,1-3 0 0,0-3-176 0,-1-5 176 15,1-2-1280-15,1-4-176 0</inkml:trace>
  <inkml:trace contextRef="#ctx0" brushRef="#br2" timeOffset="155525.87">22659 15641 37775 0,'-7'-2'3360'0,"0"2"-2688"16,2-1-544-16,2-1-128 0,1 2 784 0,2-3 128 15,0 3 32-15,-1-1 0 0,-1-1-704 0,0 0-240 16,0-2 144-16,-1 4-144 0,1 0 0 0,1 0 0 16,1 4 0-16,-1-2 0 15,2 4-752-15,0-3-176 0,0 2-32 0,3 3-16448 0</inkml:trace>
  <inkml:trace contextRef="#ctx0" brushRef="#br2" timeOffset="155960.21">23032 15975 27647 0,'-3'-4'2448'16,"1"-1"-1952"-16,1 3-496 0,0-2 0 0,0 4 1904 0,-1-2 272 15,-2-1 64-15,-2-1 16 0,-3-1-528 0,-3 0-96 16,0 2-32-16,0 3 0 0,0 6-1024 0,0-1-224 16,1 3-32-16,0 1-16 0,1 0-112 0,1 2-32 15,4 0 0-15,-1 3 0 0,3-2-160 0,0-1 160 16,3 0-160-16,3 3 160 0,-3-14-160 0,0 0 0 16,19 31 0-16,-19-31 0 0,0 0 0 0,0 0 0 15,42 31 0-15,-42-31 0 0,0 0 0 0,42 23 0 16,-42-23 0-16,0 0 0 0,48 32 0 0,-48-32 0 15,0 0 0-15,43 35 0 0,-43-35 0 0,0 0 240 16,28 43-16-16,-23-29 0 0,0 3 32 0,-3 0 0 16,-2-3 0-16,-2 3 0 0,-2-2 16 0,-1-1 16 0,-1-1 0 0,-2 0 0 15,0-2-32-15,-3 0 0 0,0-3 0 16,0 1 0-16,0-4-128 0,-1 1-128 0,-1-3 144 16,0 0-144-16,1-1 0 0,1-2 0 0,-1-2 0 0,2-1 0 15,0 0-208-15,3-3-96 0,-1 1-16 0,2-4-13472 16,2 1-2704-16</inkml:trace>
  <inkml:trace contextRef="#ctx0" brushRef="#br2" timeOffset="156247.44">23218 15519 36863 0,'-2'0'3264'16,"0"4"-2608"-16,0-4-528 0,2 2-128 0,2-1 1072 16,-1 1 176-16,1 4 32 0,-1 2 16 0,2 4-928 0,1 3-192 15,0 7-48-15,2 0 0 0,-2 8-128 0,1 3 0 16,-1 6 0-16,1 7 0 0,-1 4 0 0,-1 3 128 16,2 1-128-16,-2 3 128 0,2-4-128 0,-2 1 192 15,1-6-192-15,2-2 192 0,0-4-192 0,-1-1 0 16,3-4 0-16,-2-4 0 0,-1 0 0 0,0-7-176 15,-2-2 48-15,0-6 0 16,-3-18-1664-16,4 25-320 0,-4-19-64 0,-1-1-14336 0</inkml:trace>
  <inkml:trace contextRef="#ctx0" brushRef="#br2" timeOffset="156436.59">23113 15875 41471 0,'0'9'1840'0,"1"-5"368"0,0-2-1760 0,2 1-448 0,1-3 0 0,-1 0 0 16,-3 0 256-16,0 0-16 0,0 0-16 0,64 5 0 15,-64-5-96-15,64 0 0 0,-64 0-128 0,59-5 192 16,-59 5-192-16,53-5-256 0,-53 5 48 0,51-7-18576 16</inkml:trace>
  <inkml:trace contextRef="#ctx0" brushRef="#br2" timeOffset="159445.54">22638 17190 42383 0,'2'-3'3776'0,"1"1"-3024"0,2 0-608 0,-1-2-144 15,2 3 0-15,2-5-192 0,6-2 32 0,8-3 16 32,9-7-1696-32,5-1-336 0,2 3-64 0,-1 1 0 15,-2 6-2816-15,-3 1-576 0,-32 8-96 0,56-1-32 0</inkml:trace>
  <inkml:trace contextRef="#ctx0" brushRef="#br2" timeOffset="159794.03">23121 17148 2751 0,'0'0'256'0,"2"0"-256"0,-1 2 0 0,1 1 0 16,4 5 2176-16,3 6 400 0,-9-14 80 0,38 45 16 16,-38-45 832-16,57 59 160 0,-57-59 48 0,58 41 0 15,-58-41-1664-15,60 14-320 0,-60-14-64 0,62-5 0 0,-30-4-1168 16,0-3-240-16,1-2-32 0,0-1-16 16,-2 0-800-16,1 3-176 0,0-2-16 0,-1 3-16 15,0 2-1440-15,-31 9-272 0,57-12-64 0,-57 12-16 16,51-2 832-16,-51 2 160 0,0 0 48 0,61 14 0 0,-61-14 2176 0,0 0 432 15,54 28 96-15,-54-28 0 0,0 0 1280 0,52 23 256 16,-52-23 64-16,0 0 0 0,62 19-608 0,-62-19-112 16,54 9-32-16,-54-9 0 0,63 6-864 0,-63-6-176 15,64-4-48-15,-64 4 0 0,66-8-352 0,-66 8-80 16,73-12-16-16,-73 12 0 0,78-11-304 0,-78 11-160 16,85-2 160-16,-85 2-160 0,85-3 0 0,-85 3 0 15,81-3 0-15,-81 3 0 0,78-3 0 0,-78 3 0 16,79-5 0-16,-79 5 0 0,83 2 0 0,-83-2 0 15,83 3 0-15,-83-3 0 0,81 6 0 0,-81-6 0 0,77 6 0 0,-77-6 0 16,76 12 0-16,-76-12 0 16,76 16 0-16,-76-16 0 0,79 20 0 0,-79-20 0 0,80 25 0 0,-80-25 0 15,77 26 0-15,-77-26 0 0,73 27 0 0,-73-27 0 32,71 24-1440-32,-71-24-224 0</inkml:trace>
</inkml:ink>
</file>

<file path=ppt/ink/ink17.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3-09-20T11:59:01.470"/>
    </inkml:context>
    <inkml:brush xml:id="br0">
      <inkml:brushProperty name="width" value="0.05292" units="cm"/>
      <inkml:brushProperty name="height" value="0.05292" units="cm"/>
      <inkml:brushProperty name="color" value="#FF0000"/>
    </inkml:brush>
  </inkml:definitions>
  <inkml:trace contextRef="#ctx0" brushRef="#br0">11355 14573 40943 0,'68'-11'3648'0,"7"-4"-2928"0,4 1-576 0,4-5-144 0,8-3 0 0,-15 2 0 0,-25 5 0 0,-19 4 0 15,-32 11 320-15,70-22-32 0,3-2 0 0,28-12 0 16,14-6 32-16,-4 0 16 0,-18 7 0 0,-13 5 0 15,-15 8-80-15,-8 1-32 0,-5 4 0 0,-10 0 0 16,-6 2-224-16,-4 2 176 0,-3 0-176 0,-4 4 160 0,-25 9-160 16,44-17 0-16,-25 8 0 0,-3 3 128 0,-3 1 0 0,-3-1 0 15,-2 1 0-15,-2-1 0 16,-2 3 160-16,-2-1 32 0,0 0 0 0,-2 3 0 0,-2-4-128 0,1 4-32 16,-2-1 0-16,1-1 0 0,-2 3 48 0,0-3 16 15,-1 1 0-15,0 1 0 0,-1 1-224 0,0 0 0 16,0 0 0-16,-1 0 0 0,2 1 0 0,-2-1 0 15,0 2 0-15,1-2 0 0,-2 0 0 0,0 0 0 16,0 0 0-16,-2 0 0 0,-2 3 0 0,-1 0 0 16,-5 0 0-16,-1 2 0 0,-1 0 0 0,-4 2 0 15,-3 1 0-15,-4 1 0 0,-3 2 0 0,-7 2 0 16,0 2 0-16,-4-1 0 0,-1 1 0 0,-4 2 0 16,-1 2 0-16,-4 1 0 0,-3 0 128 0,-2-1 48 0,-1-1 0 0,-6 2 0 15,-5 4-176-15,-2 2 0 0,-2 3 0 0,-5 1 0 16,-2 1 128-16,-2 1-128 0,0 1 0 0,0-4 128 15,0-1-128-15,1 0 0 0,-1-2 0 0,-1-4 0 16,4 0 0-16,-2-4 128 0,-2-5-128 16,2-4 0-16,4 0 0 0,6-3 0 0,5-2 0 0,0-6 0 15,2-3 0-15,2-4 0 0,8-1 0 0,0-5 0 16,4-2 208-16,2-3-32 0,4-2-16 0,2-4 0 16,2 3-16-16,2-2 0 0,1 0 0 0,5 1 0 15,3 0-144-15,2 0 0 0,1-3 0 0,1 4 0 16,1-3 0-16,2 4 0 0,4 3 0 0,-1-1 0 15,2 5 0-15,-1 1 0 0,-2 3 0 0,2 0 0 16,1-1 0-16,0 5 0 0,1-2 0 0,0 2 0 0,0 1 0 0,2 2 0 16,2-2 0-16,0 3 0 0,2 1 0 0,0 2 0 15,2 0 0-15,1 0 0 0,2 4 0 0,2-3 0 16,0 5 0-16,2-2 0 0,0 0 0 0,3 1 0 16,2 1 0-16,2 1 0 0,1 0-128 0,3 1 128 15,3 1 0-15,-10-9 0 0,0 0 0 0,42 31 0 16,-42-31 0-16,47 28 0 0,-47-28-128 0,68 35 128 15,-68-35 0-15,87 37 0 0,-87-37 0 0,96 37 0 16,-96-37 0-16,105 36 0 0,-44-17 0 0,6-2 0 16,5-2 0-16,-1-1 0 0,1-1 0 0,1-4 0 15,5-1 0-15,5-2 0 0,4-5 0 0,-2-2 0 16,-5 1 0-16,3-5 0 0,3 0 0 0,-1-4 0 16,-1 0 0-16,-2 0 0 0,-1-2 0 0,1-3 0 15,0 3 0-15,-4-1 0 0,-2 2 0 0,-3-1 0 0,-2 2 0 0,2-2 0 16,3 0 0-16,-7 2 0 15,-5 0 0-15,-4 3 0 0,-2-2 0 0,-1 5 0 0,-3 1 0 0,-1 2 0 16,-4 0 0-16,-49 0 0 0,86 0 0 16,-86 0 0-16,68 2 0 0,-68-2 0 0,52 0 0 0,-52 0 0 15,0 0 0-15,60 0 0 0,-60 0 0 0,0 0 0 16,0 0 0-16,0 0 0 0,49 3 0 0,-46-3 0 16,-2 2 0-16,-2-2 0 0,-1 4 0 0,-3-4 0 15,-1 3 0-15,-2 2 0 0,-2 0 0 0,-4 1 0 16,1-1 0-16,-4 2 0 0,-2 1 0 0,-1 0 0 15,1-2 0-15,-3 3 0 0,-5 2 0 0,-4 3 0 16,1-3 0-16,-5 4 0 0,-1-2 0 0,-3-1 0 16,0 2 0-16,-3-5 0 0,-2-1 0 0,-2 0 0 15,-2-1 0-15,-3-3 0 0,0 2 0 0,-7-5 0 0,-3 4 0 0,-1-4 0 16,0-1 0-16,-5-4 0 0,-4 1 0 0,-4-3 0 16,-2-1 0-16,-4-2 0 0,6 0 0 0,-6-5 0 15,-2-2 0-15,-3-1 0 0,2-3 0 0,-2 0 0 16,-1-3 0-16,3 1 0 0,4-4 0 0,-1 1 0 15,3-3 0-15,3 2 0 0,5 1 0 0,5 2 0 16,4 3 0-16,3 1 0 0,1 4 0 0,5-1 0 16,1 4 0-16,5 0 0 0,-2 4 0 0,4 0 0 15,4 0 0-15,1 1 0 0,1 3 0 0,1-2 0 16,2 3 0-16,4-1 0 0,3 4-128 0,4 0 128 16,2 4 0-16,5-2 0 0,2 1 0 0,3 3 0 15,3 2-144-15,3 1 144 0,2 0-320 0,3 0-16 0,2 2 0 16,3 0 0-16,3 2 64 0,3 0 16 0,-10-13 0 0,0 0 0 15,56 44 96-15,-56-44 32 0,63 36 0 0,-63-36 0 16,88 35 128-16,-88-35 0 0,103 36 0 0,-42-19 0 16,4 1 0-16,8 1 0 0,3-1 0 0,6 1 0 15,4-1 0-15,4-2 0 0,2 1 0 0,2 0 0 16,2-4 0-16,-5-1 0 0,-2 3 0 0,0 1 0 16,2-2 0-16,-4-3 0 0,-2 2 0 0,-3-6 0 15,-1 1 0-15,2-4 0 0,2-4 0 0,-5-3 0 16,-5-6 0-16,0 0 0 0,-1-4 0 0,1 2 0 15,-1-4 0-15,-7 1 0 0,-7-1 0 0,-5 2 0 16,-5 0 0-16,0 0 0 0,3 0 0 0,-7 2 0 0,0 0 0 16,-46 11 0-16,75-15 0 0,-75 15 0 0,59-11 0 15,-59 11 0-15,51-9 0 0,-51 9 0 0,0 0 0 0,62-8 0 16,-62 8 0-16,0 0-13776 16,0 0-2720-16</inkml:trace>
  <inkml:trace contextRef="#ctx0" brushRef="#br0" timeOffset="138479.56">18848 7931 8287 0,'-8'-6'736'0,"1"3"-592"0,3 1-144 0,2 2 0 15,-2-3 672-15,-1 2 96 0,-5-3 32 0,-7-3 0 16,-4-3-224-16,-6 1-32 0,-1 2-16 0,-1 0 0 15,1 1 192-15,0 0 48 0,1 3 0 0,1-3 0 16,0 4 64-16,3-1 32 0,-1 1 0 0,0-2 0 16,-3 4 32-16,-2 0 0 0,1 0 0 0,-1 3 0 15,1 0 128-15,0 0 16 0,0 1 16 0,0 1 0 16,0 1-240-16,0 2-48 0,3-1-16 0,-1 0 0 16,3 1-192-16,-1-1-48 0,1 0 0 0,-1 2 0 15,2-1 160-15,0 1 32 0,-1-1 0 0,2 1 0 0,1-1-192 0,1-3-48 16,0 2 0-16,1 1 0 15,2-2-272-15,-2 2-48 0,0 0-16 0,2-1 0 16,1-2-128-16,1 1 160 0,2 2-160 0,1-3 160 0,1 2 128 0,0-1 32 16,1-1 0-16,0 3 0 0,0-3 112 0,1 1 16 15,-1 3 16-15,0-1 0 0,1-1-288 0,-1 3-176 16,1-2 192-16,-1 1-192 0,-1 0 0 0,0-1 0 16,-1 1 0-16,3 1 0 0,-2-1 128 0,-2 2-128 15,1-2 0-15,1-1 0 0,0 1 0 0,0-2 0 16,0 0 0-16,0 2 0 0,2-1 128 0,-1 0-128 15,0-1 144-15,2 0-144 0,-1 0 208 0,1 1-48 16,1 1-16-16,1 1 0 0,-1-1-144 0,2 2 0 16,0-2 0-16,2 0 128 0,0 2 48 0,0-2 0 0,0 2 0 0,-1 0 0 15,1 3-48-15,0-3-128 0,0 1 192 0,-2-1-64 16,2 0-128-16,-1 1 0 0,-2-1 144 16,2-2-144-16,0 1 128 0,-1 0-128 0,1-2 160 15,1 0-160-15,-1 3 176 0,2-5-176 0,0 3 192 0,1-1-192 16,1 0 144-16,1-2-144 0,3 0 0 0,1 2 144 15,0-3-144-15,3 2 0 0,0-1 0 0,2-1 128 16,0 1 0-16,3 2-128 0,0-3 192 0,2 2-64 16,1-1-128-16,0 1 0 0,1-1 0 0,2 0 128 15,-1-3-128-15,3 1 0 0,-1 0 0 0,1-1 128 16,3-1-128-16,-1 2 0 0,2-4 0 0,1 0 0 16,1 2 0-16,-1-2 128 0,4 0-128 0,-1 1 0 15,0 1 0-15,1-2 0 0,1 2 128 0,1 0-128 16,0-2 0-16,0 2 0 0,0-2 0 0,1 0 0 0,-1 0 0 15,4 0 0-15,0 2 0 0,1-1 0 0,2 1 0 0,-1-2 0 16,1 0 0-16,-1 3 0 0,-2-2 0 0,0-1 0 16,1 0 0-16,0 0 0 0,2 0 0 0,0-1 0 15,0-2 0-15,2 3 0 0,0 3 0 0,-1-3 0 16,1 1 0-16,-5-1 0 0,0 2 0 0,-1 0 0 16,2-2 0-16,1 1 0 0,0-1 0 0,1 0 0 15,-1-1 0-15,2 1 0 0,-1-2 0 0,-1 2 0 16,0-2 128-16,-3 1-128 0,-1-2 0 0,1 1 0 15,2 1 0-15,-1-1 0 0,1 0 128 0,-2 2-128 16,2-2 0-16,0 0 128 0,0 2-128 0,0 0 0 16,-1-2 0-16,-2 1 128 0,-2-1-128 0,1-1 0 15,-1 2 0-15,1-1 128 0,0-1-128 0,0 3 0 0,-1 0 0 16,0 2 0-16,-3-1 0 0,0 1 0 0,-1 2 0 0,0-2 0 16,-2 3 0-16,-2-3 0 0,1 2 0 0,1-3 0 15,-1 4 0-15,1-4 0 0,0 3 0 0,1 0 0 16,-1-2 0-16,1-1 0 0,1 1 0 0,0 1 0 15,1 0 0-15,-1-1 0 0,2 1 0 0,-2-2 0 16,0 4 0-16,-1-4 0 0,1 3 0 0,0-2 0 16,1 2 0-16,0-3 0 0,2 1 0 0,-2 1 0 15,0-2 0-15,-1 1 0 0,1-2 0 0,1 0 0 16,0 2 0-16,0-1 0 0,-2-1 0 0,0 3 0 16,-1-1 0-16,1-1 0 0,2-1 0 0,-1 2 0 15,1-2 0-15,-1 0 0 0,0 0 0 0,-1 0 0 16,2 0 0-16,-2 0 0 0,1-2 0 0,0 2 0 15,-1-3 0-15,-1 0 0 0,0 3 128 0,-2-1-128 0,2 1 0 0,0 0 0 16,-1 0 0-16,0 0 0 0,1 0 128 0,0 0-128 16,-2 0 128-16,1 1-128 0,0-1 0 15,0 0 128-15,1 0-128 0,0 3 0 0,-1-3 0 0,-1 0 0 16,1 0 128-16,-1 2-128 0,0-2 0 0,0 0 0 16,2 0 0-16,-1 0 0 0,1 1 0 15,-2-1 0-15,1 0 0 0,0 0 0 0,0 0 0 0,-1 0 128 16,2 0-128-16,0 0 0 0,-1 0 0 0,0 2 128 15,-1 0-128-15,-2-1 0 0,0-1 0 0,0 3 128 16,1 0-128-16,-1 0 0 0,1 0 0 0,-1 0 0 16,0 3 0-16,-1-4 0 0,1 1 0 0,-2 2 0 15,4-2 128-15,-2 0-128 0,2-1 0 0,-2 2 0 0,2-2 0 16,0-2 0-16,-3 2 0 0,2-2 0 0,-1 0 0 0,1 0 0 16,0-2 0-16,0 2 0 0,1 2 128 0,-2-2-128 15,0 1 0-15,-1-1 0 0,-1 3 144 16,1-3-144-16,-2 3 0 0,0-1 128 0,1-1-128 15,0 2 0-15,-1 0 0 0,-1-1 0 0,0 0 0 0,-1 0 128 16,0 0-128-16,-1 0 0 0,0-1 0 0,-2 4 0 16,2-4 0-16,0 1 0 0,0 1 0 0,0-1 0 15,1 2 896-15,-1-2 128 0,0 1 0 0,-1 0 16 16,1 0-816-16,1-1-224 0,-1 2 0 0,1-2 0 16,0-1-736-16,-1 1-224 0,2 0-64 15,-1-1 0-15,0 2 832 0,-1-3 192 0,1 2 0 0,-3-2 0 16,2 0 0-16,-1 0 0 0,0 0 0 0,2-2 0 15,-1 2 0-15,-1 0 0 0,2 0 0 0,-1 0 0 16,0 2 0-16,0-1 0 0,1-1 0 0,-1 2 0 0,0 2 0 0,0-2 0 16,-2 1 0-16,3-1 0 0,-1 2 0 0,1-1 0 15,0 3 0-15,-1-4 0 0,1 1 0 0,0 0 0 16,-1 0 0-16,1-1 0 0,-1 0 0 0,1-1 0 16,-1 2 0-16,1-3 0 0,3 3 0 0,-2-3 0 15,0 5 0-15,0-4 0 0,0 3 0 0,-1-3 0 16,0 1 0-16,0 2 0 0,0-1 0 0,-1-1 0 15,1 2 0-15,0 0 0 0,0 0 128 0,0-2-128 16,0 1 0-16,-2 0 0 0,4 2 0 0,-4-2 0 16,2 1 0-16,-1-2 0 0,-1-1 0 0,-1 1 0 15,0 2 0-15,0-2 0 0,-2 1 0 0,1-3 0 0,-1 2 0 16,0 1 0-16,0-2 0 0,1-1 0 0,1 2 0 16,0-2 0-16,1 2 128 0,0-2-128 0,-1 1 0 0,1-1 0 15,1 0 0-15,0 3 0 0,0-3 0 0,-1 3 0 16,0-3 0-16,0 2 0 0,0-2 0 0,-2 2 0 15,1-2 0-15,0 0 0 0,-2 0 0 0,0-2 0 16,-2 2 0-16,0 0 0 0,0 0 0 0,1 0 0 16,-2-2 0-16,0 2 0 0,0 0 0 0,0 0 0 15,1 0 0-15,-1 2 0 0,1-2 0 0,-1 0 0 16,0 0 0-16,2 2 0 0,-2-1 0 0,0-1 0 16,-1 3 928-16,0-3 80 0,0 2 16 0,0-1 0 15,0-1-832-15,0 0-192 0,1 0 0 0,-2 2 0 16,1-2 0-16,-2 0 0 0,1 3 0 0,0-2 0 15,0-1-672-15,-1 2-176 0,0-2-48 0,-1 1 0 0,0 1 896 16,1 0 0-16,-1 0 0 0,-1-2 128 0,1 2-128 0,0-2 0 16,-1 2 0-16,1-1 0 0,-1-1 0 0,-1 0 0 15,2 0 0-15,-2 0 0 0,2 2 0 0,0-2 0 16,0 0 0-16,-1 0 0 0,2 0 0 0,-1 0 0 16,-1 0 0-16,2 3 0 0,0-3 0 0,0 1 0 15,1-1 0-15,-1 0 0 0,-1 0 0 0,1 0 0 16,-1 0 0-16,1-1 0 0,-2 1 0 0,1-3 0 15,1 3 0-15,0 0 0 0,0 0 0 0,0 0 0 16,1-2 0-16,0 2 0 0,1-1 0 0,0-1 0 16,2 2 0-16,-2 0 0 0,0-2 0 0,0 2 0 15,0 0 0-15,-1 0 0 0,1 0 0 0,-1 0 0 16,0 0 0-16,1 0 0 0,-1 0 0 0,1 0 0 16,0 0 0-16,-1 0 0 0,0 0 0 0,-1 2 0 15,0-2 0-15,0 0 0 0,0 0 0 0,0 0 0 0,1 0 0 0,-2 0 0 16,1 0 0-16,-1 2 0 0,1-2 0 0,0 0 0 15,-1 0 0-15,0 0 0 0,1 0 0 0,-1 0 0 16,-1 0 0-16,0 1 0 0,1-1 0 0,-2 0 0 16,1 0 0-16,-2 2 0 0,2-2 0 0,-2 0 0 15,1 0 0-15,-1 3 0 0,1-2 128 0,0-1-128 16,0 2 0-16,-1-2 0 0,2 2 0 0,-1-2 0 16,1 1 0-16,1-1 0 0,-1 0 0 0,1 3 0 15,0-3 0-15,0 0 0 0,2 0 0 0,0 0 0 16,1 0 0-16,-1 0 0 0,1 0 128 0,0 2-128 15,2-2 0-15,-2 0 0 0,2 1 0 0,0-1 0 16,-1 2 0-16,0-2 0 0,1 2 0 0,0-1 0 0,-1-1 0 0,1 0 0 16,-1 3 0-16,2-3 0 15,-2 0 0-15,1 2 0 0,0-2 0 0,1 0 0 0,0 0 0 16,1 0 0-16,0 0 0 0,-2 0 0 0,1 0 0 0,0 0 0 16,0-2 0-16,2 2 0 0,-2 0 0 0,2-3 0 15,-1 3 0-15,1 0 0 0,-2-3 0 0,2 3 0 16,-2-2 0-16,0 2 0 0,0-3 0 0,-1 3 0 15,0-3 0-15,-2 3 0 0,1-1 0 0,0-1 0 16,-3 2 0-16,1 0 0 0,0 0 0 0,0 0 0 16,-1 2 0-16,0-1 0 0,0-1 0 0,-1 3 0 15,1-1 0-15,0-1 0 0,-1 1 0 0,2-2 0 16,0 2 0-16,0-1 0 0,0-1 0 0,-1 0 0 16,1 3 0-16,0-3 0 0,2 0 0 0,0 2 0 15,-1-2 0-15,0 1 0 0,1-1 0 0,-1 0 0 0,0 0 0 0,-1 2 0 16,1-2 0-16,0 0 0 0,0 0 0 15,0 0 0-15,1 0 0 0,0 4 0 0,0-4 0 0,1 2 0 16,-1-2 0-16,1 1 0 0,0 1 0 0,1-2 0 16,0 2 0-16,0 0 0 0,0-2 0 0,0 0 0 15,0 2 0-15,2 0 0 0,-2-1 0 0,1-1 0 16,-1 2 0-16,0-2 0 0,2 3 0 0,-2-3 0 16,2 1 0-16,-2-1 0 0,2 0 0 0,-1 0 0 15,2 0 0-15,-2 0 0 0,1 0 0 0,-2 0 0 16,0 0 0-16,-2 0 0 0,0 0 0 0,-1 0 0 15,0 0 0-15,0 0 0 0,0 0 0 0,0 0 0 16,-1-1 0-16,0-2 0 0,1 3 0 0,0 0 0 16,0-2 0-16,0 2 0 0,1 0 0 0,1 0 0 0,0 0 0 0,-1 0 0 15,0 2 0-15,0-2 0 0,0 4 0 16,1-4 0-16,-1 2 0 0,-1-2 0 0,0 2 0 0,0-1 0 16,0-1 0-16,1 0 0 0,-2 0 0 0,1 0 0 15,0 0 0-15,0 0 0 0,0 0 0 0,0-1 0 16,0 1 0-16,-1 0 0 0,1 0 0 0,-1 0 0 15,1 0 0-15,-1 0 0 0,1 0 0 0,-1 0 0 16,1-2 0-16,-1 2 0 0,1 0 0 0,1 0 0 16,0-2 0-16,1 2 0 0,-1 0 0 0,1-1 0 15,-1-2 0-15,0 3 0 0,1-2 0 0,-1 1 0 16,1-1 0-16,-1 2 0 0,0-2 0 0,0 2 0 16,1-2 0-16,-2 2 0 0,0 0 0 0,-1 0 0 15,0 0 0-15,-1 0 0 0,1 2 0 0,0-2 0 16,-1 0 0-16,-1 0 0 0,1 2 0 0,-1-2 0 0,0-2 0 0,0 2 0 15,1 0 0-15,-2 0 0 0,1 0 0 0,0-2 0 16,-2 2 0-16,1-2 0 0,1 2 0 0,-1 0 0 16,1 0 0-16,0 0 0 0,0 0 0 0,0 0 0 15,1 2 0-15,0-2 0 0,0 2 0 0,-1-2 128 16,1 0-128-16,-1 0 192 0,1 0-192 0,0 0 192 16,-2 0-192-16,2-2 0 0,0 0 0 0,0 2 0 15,0 0 0-15,-2-2 0 0,3 1 128 0,0 1-128 16,0 0 0-16,0-2 0 0,0-1 0 0,1 2 0 15,-1 1 0-15,1-2 0 0,0 2 128 0,0-1-128 16,0-1 0-16,-1 2 0 0,1-3 0 0,-1 3 0 16,0-1 0-16,0-1 0 0,-1 2 0 0,0 0 0 15,0-2 0-15,0 2 0 0,0 0 0 0,1 0 0 0,-1 0 0 0,1 2 0 16,0-2 0-16,-1 0 0 0,1 0 0 0,0 0 0 16,1 0 0-16,0 0 0 0,0 0 0 0,0 0 0 15,2 0 0-15,-1 0 0 0,0 0 0 0,-1 0 0 16,2-2 0-16,-1 2 0 0,1 0 0 0,-1 0 0 15,0 0 0-15,0 0 0 0,0-1 0 0,0 1 0 16,-1 0 0-16,0 0 0 0,1 0 0 0,-1 0 0 16,0 0 0-16,0 0 0 0,0 0 0 0,0 0 0 15,-1 0 0-15,1 0 0 0,0-2 0 0,1 2 0 16,-1 0 0-16,1 0 0 0,0 0 0 0,0 0 0 16,1-3 0-16,-1 3 0 0,0 0 0 0,-1 3 0 15,1-3 0-15,-1 0 0 0,0 0 0 0,0 0 0 16,0 0 0-16,0 2 0 0,-1-1 0 0,1-1 0 15,-1 0 0-15,1 0 0 0,-1 2 0 0,1-2 0 0,-1 0 0 0,1 0 0 16,0 0 0-16,1 2 0 0,-1-2 0 0,1 0 0 16,-1 0 0-16,0 0 0 0,0-2 0 0,0 2 0 15,0 0 0-15,0 0 0 0,0 0 0 16,1-2 0-16,-1 2 0 0,1 2 0 0,0-2 0 0,1 0 0 16,-2 0 0-16,0 0 0 0,0 2 0 0,0-1 0 15,0-1 0-15,-1 3 0 0,0-3 0 0,0 0 0 16,-1 2 0-16,0-1 0 0,1-1 0 0,-1 0 0 15,1 0 0-15,-1 0 0 0,0 0 0 0,0 0 0 16,0 0 0-16,0 0 0 0,0 0 0 0,1 0 0 16,0 0 0-16,0 0 0 0,1-1 0 0,0 1 0 0,0-2 0 0,1 2 0 15,0 0 0-15,0-3 0 0,-1 3 0 0,2 0 0 16,-1-1 0-16,1-1 0 0,0 2 0 0,0-2 0 16,1 2 0-16,-2-1 0 0,1-1 0 15,-1 2 0-15,2-3 0 0,-1 3 0 0,0-1 0 0,0-1 0 16,2 2 0-16,-1-2 0 0,0 2 0 0,-1 0 0 15,-1-1 0-15,1 1 0 0,-2-3 0 0,1 3 0 16,1 0 0-16,-2-2 0 0,0 2 0 0,0-1 0 16,2 1 0-16,-1-2 0 0,-1 2 0 0,0 0 0 15,1-2 0-15,-1 2 0 0,1 0 0 0,-1 0 0 16,0 0 0-16,1 0 0 0,-1 0 0 0,1 0 0 16,0 2 0-16,0-2 0 0,-1 0 0 0,1 0 0 15,1 2 0-15,-2-1 0 0,0-1 0 0,1 0 0 0,0 0 0 0,-1 0 0 16,0 0 0-16,1 0 0 0,0-1 0 0,1-1 0 15,-1 2 0-15,0-2 0 0,0 0 0 0,1 0 0 16,1 0 0-16,-1 1 0 0,0-1 0 0,0 1 0 16,1-2 0-16,-1 3 0 0,0 0 0 0,1 0 0 15,-1 0 0-15,0 0 0 0,0 0 0 0,0 3 0 16,-1-2 0-16,0-1 0 0,0 2 0 0,1-1 0 16,1 1 0-16,-1-2 0 0,-1 2 0 0,1 0 0 15,1 0 0-15,-1-2 0 0,-1 0 0 0,0 2 0 16,0-2 0-16,-1 0 0 0,-1 0 0 0,1 0 0 15,-1 0 0-15,0 0 0 0,0 0 0 0,0-2 0 16,-1 2 0-16,1 0 0 0,-1 0 0 0,-1 0 0 16,2 0 0-16,-2 0 0 0,1 0 0 0,0 0 0 15,-1 2 0-15,1-2 0 0,1 1 0 0,1-1 0 0,-1 0 0 16,1 2 0-16,-1-2 0 0,0 0 0 0,1 3 0 16,-1-2 0-16,1-1 0 0,0 0 0 0,-1 2 0 0,1-2 0 15,1 0 0-15,-2 0 0 0,1 0 0 0,-1 0 0 16,0 0 0-16,1 0 0 0,0 0 0 0,0-2 0 15,0 2 0-15,1 0 0 0,-1 0 0 0,1 0 0 16,0-1 0-16,-1 1 0 0,0 0 0 0,0-3 0 16,0 3 0-16,-1 0 0 0,0-2 0 0,0 2 0 15,0-1 0-15,0-1 0 0,-1 2 0 0,0-2 0 16,0 2 0-16,0-2 0 0,0 0 0 0,0 2 0 16,-1-2 0-16,0 2 0 0,1-1 0 0,-1 1 0 15,0 0 0-15,1 0 0 0,0-2 0 0,0 2 0 16,0 0 0-16,1 0 0 0,-2 0 0 0,2 0 0 15,0 0 0-15,0 0 0 0,0 0 0 0,0 0 0 0,1 2 0 16,-1-2 0-16,0 0 0 0,0 0 0 0,1 1 0 16,1-1 0-16,-1 2 0 0,1-2 0 0,-1 2 0 0,1 0 0 15,-1-2 0-15,0 0 0 0,1 2 0 0,-1-2 0 16,0 2 0-16,0-2 0 0,-1 1 0 0,1-1 0 16,-1 0 0-16,-2 2 0 0,1-2 0 0,0 0 0 15,0 3 0-15,-1-2 0 0,-1 1 0 0,1-2 0 16,-2 2 0-16,1-1 0 0,0-1 0 0,-1 3 0 15,0 0 0-15,-1-3 0 0,1 2 0 0,-1 1 0 16,-1-3 0-16,1 3 0 0,-1 0 0 0,0-3 0 16,1 2 0-16,-1-2 0 0,2 1 0 0,-1 2 0 15,1-3 0-15,0 2 0 0,1-2 0 0,-1 0 0 0,1 0 0 0,-1-2 0 16,2 2 0-16,0 0 0 0,0 0 0 16,-1-3 0-16,2 2 0 0,-1 1 0 0,1 0 0 0,-2-2 0 15,2 1 0-15,0-1 0 0,0 2 0 0,-1-3 0 16,1 3 0-16,0-1 0 0,0 1 0 0,0-2 0 15,0 2 0-15,-1 0 0 0,1 0 0 0,0 0 0 16,0-2 0-16,-2 2 0 0,1 0 0 0,0 0 0 16,0-1 0-16,-1 1 0 0,0-2 0 0,1 2 0 15,-2 0 0-15,1-3 0 0,-1 3 0 0,1 0 0 16,-1 0 0-16,1-1 0 0,0 1 0 0,-1-2 0 16,1 2 0-16,-2 0 0 0,0 0 0 0,0 0 0 15,1 0 0-15,-1 0 0 0,0-2 0 0,1 2 0 16,-1 0 0-16,2 0 0 0,-2 0 0 0,2 0 0 15,0 0 0-15,-1 0 0 0,1 0 0 0,-2 0 0 16,2 0 0-16,-1 0 0 0,1 0 0 0,-2-1 0 0,0-2 0 0,-3 1 0 31,-1-1-528-31,-5 1-96 0,-4-4-16 0,-8-1-19584 0</inkml:trace>
  <inkml:trace contextRef="#ctx0" brushRef="#br0" timeOffset="140443.17">18510 8016 26719 0,'11'-8'2368'0,"2"2"-1888"16,-1 1-480-16,0 1 0 0,-1 1 144 0,6-5-144 16,15-1 128-16,17-8-128 0,16-5 480 0,6 2 16 15,-2 0 0-15,-3 5 0 0,-2 4-320 0,-3 1-176 16,-1 5 192-16,-4 1-192 0,-3 1 128 0,-5 1-128 16,-1-2 0-16,-1 4 0 0,1 0 0 0,0 0 0 15,0 0 0-15,2 0 0 0,1-2 256 0,4 1-16 16,3-1 0-16,-1-1 0 0,1 0 224 0,-1 3 48 15,5-2 16-15,1-1 0 0,2-3 336 0,3 3 64 16,4-2 16-16,0 2 0 0,-1-1-368 0,3-1-64 0,4 2 0 16,2-2-16-16,0-1-336 0,0 3-160 0,0-2 160 0,2 1-160 15,0 2 176-15,3-1-176 0,0 0 192 0,0 0-192 16,-1-1 256-16,3 0-48 0,4 1-16 0,0 1 0 16,-3-4 192-16,1 0 16 0,1 3 16 0,-2 0 0 15,-2-2-80-15,3 0-16 0,1-2 0 0,1 1 0 16,1 3-160-16,0-2-32 0,-2-5-128 0,1-2 192 15,1 6-192-15,-3-3 128 0,-2 1-128 0,1-3 0 16,0 0 128-16,2 3-128 0,3 3 0 0,-3-2 0 16,-2-1 128-16,0 2-128 0,0 3 0 0,-2-1 0 15,-2 0 144-15,3 1-144 0,1-3 128 0,2 3-128 16,0 0 0-16,-1 0 0 0,-1-2 128 0,0-1-128 16,-2 3 0-16,0-2 0 0,2 2 0 0,0-1 0 15,1 0 0-15,0 3 0 0,0-1 0 0,-2 2 0 0,-3 0 0 16,-2 2 0-16,1 1 0 0,2 1 0 0,0 0 192 0,2-1-64 15,2 1 0-15,2 1 0 0,0 1-128 0,-2-1 192 16,-2-2-192-16,2 0 192 0,4 0-192 16,-3 3 0-16,0 0 0 0,1-4 0 0,3 1 0 0,1 3 0 15,0-1 0-15,-1-2 0 0,-3-1 0 0,0-1 0 16,5 1 0-16,-3 1 0 0,-2-3 0 0,3 0 0 16,0 0 128-16,2 0-128 0,2 3 0 0,-3-3 0 15,1-3 0-15,-1 3 0 0,-1 6 0 0,-1-4 0 16,-3-2 0-16,-1 1 0 0,-2 4 144 0,-1-2-144 15,0 1 160-15,1 0-160 0,1-1 256 0,0 1-64 16,0 1 0-16,0 1 0 0,-8-4-192 0,3 1 128 0,3 0-128 0,-2 2 0 16,-1-1 0-16,-1-1 0 15,-1-1 0-15,-3 2 0 0,-2 0 0 0,0-1 0 16,-2 1 0-16,-3 0 0 0,-1-3 0 0,-1 4 0 0,-2-2 0 0,-1 3 0 16,0 0 0-16,-2 0 128 0,-1-1-128 0,-1 1 0 15,-1 0 0-15,2-1 0 0,-1 3 0 0,-2 1 0 16,-3-1 128-16,0-2-128 0,-2 2 0 0,2 0 0 15,0-1 0-15,1 2 128 0,-4-1-128 0,0-3 0 16,-1 4 0-16,0-3 0 0,-1 1 0 0,-1 2 0 16,-1 0 0-16,0-1 0 0,-3 1 0 0,-2 0 0 15,-2 2 0-15,-2 0 0 0,-3 0 0 0,-1 1 0 16,-3 1 0-16,2-1 0 0,-3-1 0 0,-2 3 0 16,1-2 0-16,-2 2 0 0,-2 0 0 0,0 1 0 15,0 1 128-15,-1-1-128 0,1 4 0 0,-2-5 144 16,-1 3-144-16,-1-3 0 0,-1 0 0 0,2-2 0 0,-2 2 0 0,3 0 0 15,0-1 0-15,3 2 0 0,-1-1 0 0,1 1 0 16,0 1 0-16,0-2 0 0,0-3 0 0,-3 4 0 16,2-4 0-16,-1 3 0 0,-1 1 0 0,-2-2 0 15,-3 2 0-15,-1-2 0 0,0 2 0 0,-19-15 192 16,31 28-192-16,-31-28 192 0,29 29-192 0,-29-29 0 16,0 0 0-16,35 39 128 0,-35-39-128 0,0 0 0 15,25 40 0-15,-25-40 128 0,0 0-128 0,0 0 0 16,23 56 0-16,-23-56 0 0,0 0 0 0,0 0 0 15,7 64 0-15,-7-64 128 0,0 0-128 0,-4 55 0 16,4-55 144-16,0 0-144 0,-18 54 128 0,18-54-128 16,0 0 128-16,-35 52-128 0,35-52 128 0,-32 32-128 15,12-18 128-15,-2 0-128 0,-3 1 0 0,-2-2 128 0,-1 0-128 0,-2 0 0 16,1-2 0-16,-1 0 0 0,-2 0 0 16,-4 1 128-16,-3 0-128 0,-3-1 0 0,-2 2 0 0,-3 0 0 15,-3 0 0-15,-2-1 0 0,0 0 0 0,0-1 0 16,-2-1 0-16,0-1 0 0,2-4 0 0,0 2 0 15,0-1-176-15,0-4-48 0,0 1-16 0,-2-4 0 32,0-3-608-32,-3-2-128 0</inkml:trace>
</inkml:ink>
</file>

<file path=ppt/ink/ink18.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3-09-20T12:18:19.283"/>
    </inkml:context>
    <inkml:brush xml:id="br0">
      <inkml:brushProperty name="width" value="0.05292" units="cm"/>
      <inkml:brushProperty name="height" value="0.05292" units="cm"/>
      <inkml:brushProperty name="color" value="#FF0000"/>
    </inkml:brush>
  </inkml:definitions>
  <inkml:trace contextRef="#ctx0" brushRef="#br0">25137 1690 911 0,'-6'-9'0'0,"2"1"0"0,1-1 0 0,2 6 0 15,2-1 4224-15,0 4 752 0,0-4 144 0,0 2 48 16,2-5-3904-16,0 2-784 0,1-3-160 0,0 2-16 16,0 3 384-16,-1 1 80 0,-1 2 0 0,-1 0 16 15,-1 2 384-15,-2 1 80 0,-1 5 16 0,0 3 0 0,-1 2 48 0,-3 6 16 16,0 4 0-16,-2 5 0 0,-1 5-608 0,-2 2-112 16,0 4-32-16,-1-2 0 0,2 2-384 15,2-5-64-15,1 3-128 0,2-5 176 0,2-2-176 0,2-5 0 16,3-2 0-16,3-3 0 0,0-4-192 0,3-1 48 15,0-2 0-15,0-1 0 16,2-4-1328-16,-1-1-256 0,1 1-48 0,0-2-11760 0</inkml:trace>
  <inkml:trace contextRef="#ctx0" brushRef="#br0" timeOffset="496.81">24366 3798 9215 0,'1'-7'816'0,"1"3"-656"16,-1 1-160-16,0-1 0 0,0 4 896 0,0 0 128 15,0 0 48-15,1-2 0 0,1 2 592 0,0 0 112 16,0 2 16-16,1 2 16 0,-2 3 112 0,-1 6 0 16,-1 2 16-16,-1 5 0 0,-2 6-336 0,-1 8-80 15,0 4-16-15,-3 4 0 0,1 5-672 0,-1 1-128 16,-1 0-16-16,1-2-16 0,2-2-544 0,0-6-128 15,3-1 0-15,1-7 0 16,3-4-688-16,1-1-160 0</inkml:trace>
  <inkml:trace contextRef="#ctx0" brushRef="#br0" timeOffset="16640.22">19611 16224 39615 0,'-12'10'3520'0,"3"-4"-2816"16,6-3-560-16,3-3-144 0,1 0 0 0,-1 0 128 16,-3 3-128-16,0 0 128 0,2 0-128 0,4-6 0 15,6-3 0-15,6-6-176 0,5-1 176 0,4-5 0 16,5-6 0-16,4-2 0 0,3-3 256 0,-2-2-32 15,3-3 0-15,-2-1 0 0,0 0-96 0,0 0 0 16,-1 0-128-16,0 3 192 0,-3 1-192 0,-2 5 144 16,-2 2-144-16,-2 4 128 0,-5 5-128 0,-5 2 0 15,-1 6 0-15,-7 4 0 0,-1 1 0 0,-5 5 0 16,-2 3 0-16,-5 3 0 0,-3 4 192 0,-4 5-32 16,-5 4-16-16,-3 3 0 0,-5 4 112 0,0 2 0 15,-3 5 16-15,-4-2 0 0,1 3-128 0,-4 2-16 0,2 1-128 0,-1 3 192 16,1-4-192-16,2 0 128 0,1-2-128 0,0-4 0 15,2-2 0-15,3-4 128 16,7-2-128-16,1-5 0 0,7-6 0 0,3-3 0 0,6-5 0 0,3-1-12864 16,6-5-2528-16</inkml:trace>
  <inkml:trace contextRef="#ctx0" brushRef="#br0" timeOffset="19056.45">23270 14809 13823 0,'-3'5'1216'0,"1"-3"-960"15,1 2-256-15,0-4 0 0,1 0 896 0,0 0 144 0,0 0 32 0,0-1 0 16,1-2-672-16,0 0-128 0,2 1-16 0,1-4-16 16,1-3 80-16,1 1 0 15,2-3 16-15,-1-1 0 0,3 1 672 0,-1-2 128 0,2-2 16 0,2-2 16 16,0 1 288-16,1-5 48 0,1 1 16 0,2-3 0 16,1-2-432-16,1 3-64 0,2-1-32 0,-1-2 0 15,2 3-320-15,-2 2-64 0,-1 0-16 0,0-1 0 16,-19 21-176-16,41-35-32 0,-41 35-16 0,39-33 0 15,-39 33 48-15,34-28 16 0,-34 28 0 0,0 0 0 16,46-25 0-16,-46 25 0 0,0 0 0 0,0 0 0 16,0 0-80-16,46-25-16 0,-42 24 0 0,1-1 0 15,-1 0-112-15,-1 2-32 0,1-1 0 0,-2-2 0 16,-1 3-192-16,-1 0 0 0,0 3 128 0,0-3-128 16,-2 1 0-16,-1 3 128 0,-2 0-128 0,0 1 0 15,-2 1 160-15,-1 3-160 0,-1 0 160 0,-2 2-160 0,-2 0 128 16,-3 3-128-16,0 2 0 0,-2 1 0 0,-1 1 128 0,-1 1-128 15,-1 2 0-15,-2 1 144 0,-1 0-144 0,1 4 160 16,-1-1-160-16,0-2 160 0,0 5-160 0,0-2 160 16,-2 2-160-16,3-3 160 0,-1 3-32 0,1-2 0 15,-1-1 0-15,1 1 0 0,2 0-128 0,0-4 192 16,1-2-192-16,1-1 192 0,1-1-192 0,1-1 0 16,2-2 0-16,3-2 0 0,1-2 0 0,1 0 0 15,3-2 0-15,1-1 0 0,0-3 0 0,2 1 0 16,0-3 0-16,3-3 0 0,1 2 0 0,1-2 0 15,1-2 0-15,3 0 0 0,-1-4 0 0,3 3-176 16,2-4 48-16,0 0 0 0,-9 7 128 0,0 0-208 16,36-28 80-16,-36 28 128 0,31-24-192 0,-31 24 192 15,38-30-160-15,-38 30 160 0,43-31-128 0,-43 31 128 0,45-37 0 0,-45 37-144 16,48-39 144-16,-22 15 0 0,3 0 0 0,2-2 0 16,1-3 0-16,1 1 0 0,-1 3 0 0,1-3 0 15,1 0 0-15,-2 2 0 0,1 1 0 0,-3-1 0 16,-2 4 0-16,-3-1 0 0,-1 3 0 0,-2 0 0 15,-22 20 0-15,41-33 0 0,-41 33 0 0,37-29 0 16,-37 29 0-16,33-25 0 0,-33 25 0 0,0 0 0 16,42-29 0-16,-42 29 0 0,0 0 0 0,0 0 0 15,41-25 0-15,-33 22 0 0,-1 1 0 0,0-4 0 16,-2 5-576-16,-2-3-16 0,2 3-16 0,-3-2-11568 16,-1 3-2320-16</inkml:trace>
</inkml:ink>
</file>

<file path=ppt/ink/ink19.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3-09-20T12:24:56.600"/>
    </inkml:context>
    <inkml:brush xml:id="br0">
      <inkml:brushProperty name="width" value="0.05292" units="cm"/>
      <inkml:brushProperty name="height" value="0.05292" units="cm"/>
      <inkml:brushProperty name="color" value="#FF0000"/>
    </inkml:brush>
  </inkml:definitions>
  <inkml:trace contextRef="#ctx0" brushRef="#br0">20118 11395 37775 0,'-6'-6'3360'0,"3"1"-2688"0,3 2-544 0,3 2-128 16,1-1 0-16,1 0 160 0,3-5-160 0,5-1 160 15,9-3-160-15,9-1 0 0,8 2-160 0,4 3 160 16,6 2 0-16,6 2-144 0,5 3 144 0,5 3 0 16,4 0 0-16,1 2 0 0,-2 1 0 0,-4 0-128 15,60-1 128-15,-66-1 0 0,-3-4 0 16,0-4 0-16,-7 2 0 0,-6-1 0 0,-4-3-128 15,-5 0 128-15,-4 0 0 0,-2-2 0 0,-6 2 128 0,-3-1 384 0,-5 3 96 16,-5-1 16-16,-5 1 0 0,-2 2-224 0,-7 1-32 16,-4-1-16-16,-7-1 0 0,-6 0 688 0,-6 3 144 15,-8 0 32-15,-5 0 0 16,-8 3-1760-16,-8-3-352 0,-6 3-64 0,-4-1 0 0,-2 1 1552 0,-2 1 320 16,3-1 64-16,-1 1 16 15,-2-2-1632-15,5 3-320 0,7 1-64 0,1-1 0 0,3 5 832 0,4-1 192 16,5 0 0-16,4-1 0 0,5-1 0 0,6 0 0 15,5 1 144-15,6-1-144 0,8-1 0 0,4-1 0 16,4 4 128-16,6-3-128 0,4-1 0 0,5 1 0 16,4-1 0-16,-14-5 0 0,52 6 0 0,-14-6 0 15,3-3 0-15,7-3 0 0,4-2 0 0,6-3 0 16,3-3 0-16,4-4 128 0,8-3-128 0,-2 0 0 16,-2 4 0-16,-5-2 128 0,-1-1-128 0,-1 1 0 0,1 1 0 15,-3 1 0-15,-3 2 128 0,-9 1-128 0,-7 1 0 0,-4-1 128 16,-6 2 32-16,-5 1 0 0,-5 3 0 0,-6 1 0 15,-5 3 112-15,-5-2 32 0,-4 5 0 0,-5-1 0 16,-4 0 96-16,-6 0 32 0,-8 2 0 0,-5 0 0 16,-6 4-48-16,-8 1-16 0,-12 4 0 0,-10 1 0 15,-10 3-240-15,-7 1-128 0,-6 5 128 0,-3 1-128 16,-2 3 0-16,-5-3 0 0,-2 0-160 0,2-1 160 16,2-1-384-16,1-5 16 0,0-2 16 0,5-5 0 15,6-3-464-15,1-5-80 0</inkml:trace>
</inkml:ink>
</file>

<file path=ppt/ink/ink2.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3-09-20T07:04:12.025"/>
    </inkml:context>
    <inkml:brush xml:id="br0">
      <inkml:brushProperty name="width" value="0.05292" units="cm"/>
      <inkml:brushProperty name="height" value="0.05292" units="cm"/>
      <inkml:brushProperty name="color" value="#4169E1"/>
    </inkml:brush>
    <inkml:context xml:id="ctx1">
      <inkml:inkSource xml:id="inkSrc12">
        <inkml:traceFormat>
          <inkml:channel name="X" type="integer" max="30347" units="cm"/>
          <inkml:channel name="Y" type="integer" max="20231" units="cm"/>
          <inkml:channel name="T" type="integer" max="2.14748E9" units="dev"/>
        </inkml:traceFormat>
        <inkml:channelProperties>
          <inkml:channelProperty channel="X" name="resolution" value="1000.23071" units="1/cm"/>
          <inkml:channelProperty channel="Y" name="resolution" value="1000.04944" units="1/cm"/>
          <inkml:channelProperty channel="T" name="resolution" value="1" units="1/dev"/>
        </inkml:channelProperties>
      </inkml:inkSource>
      <inkml:timestamp xml:id="ts1" timeString="2023-09-20T07:04:33.948"/>
    </inkml:context>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808080"/>
    </inkml:brush>
    <inkml:brush xml:id="br3">
      <inkml:brushProperty name="width" value="0.05292" units="cm"/>
      <inkml:brushProperty name="height" value="0.05292" units="cm"/>
      <inkml:brushProperty name="color" value="#FF00FF"/>
    </inkml:brush>
    <inkml:brush xml:id="br4">
      <inkml:brushProperty name="width" value="0.05292" units="cm"/>
      <inkml:brushProperty name="height" value="0.05292" units="cm"/>
      <inkml:brushProperty name="color" value="#D2691E"/>
    </inkml:brush>
  </inkml:definitions>
  <inkml:trace contextRef="#ctx0" brushRef="#br0">16689 9069 14735 0,'-2'0'1312'0,"1"-2"-1056"0,1 2-256 0,0 0 0 15,1 0 1792-15,-1 0 320 0,0 2 48 0,-1-2 16 16,0 1-336-16,0 1-64 0,0 4-16 0,0 0 0 15,-2-1-288-15,1 4-48 0,0-1-16 0,0 1 0 16,0 2-544-16,-3 2-112 0,-2 0-32 0,1 3 0 16,-2 2 0-16,-2 3 0 0,1 2 0 0,-2 0 0 15,1 3-416-15,-3-2-96 0,1 0-16 0,-1 1 0 16,0-2-192-16,1-1 0 0,2-2 0 0,-1 0 0 16,2-1 0-16,1-2 0 0,2-2-128 0,0-1 128 0,2-3-224 0,0-5 16 15,3 2 0-15,0-7-11408 16,1 1-2272-16</inkml:trace>
  <inkml:trace contextRef="#ctx0" brushRef="#br0" timeOffset="385.47">16749 9084 1839 0,'-5'2'160'0,"2"-2"-160"0,1 1 0 0,0-1 0 16,1 0 1616-16,0 0 304 0,1 2 48 0,-1-2 16 15,-1 3 624-15,0 0 128 0,-1 0 16 0,2-1 16 16,1 2-688-16,1-1-144 0,1-1-16 0,0 2-16 15,0 0-368-15,1 2-64 0,2-1 0 0,-1 2-16 16,2 1-224-16,-1 1-32 0,-5-9-16 0,0 0 0 16,0 0-416-16,29 51-64 0,-29-51-32 0,0 0 0 15,29 53-448-15,-29-53-96 0,0 0 0 0,34 62-128 16,-34-62 0-16,0 0 0 0,32 55 0 0,-32-55 0 16,0 0 0-16,33 52 0 0,-33-52 0 0,0 0 0 0,28 46 0 0,-28-46 0 15,0 0 0-15,0 0 0 0,23 48-144 16,-20-40 16-16,0 0 0 0,-2 1-11056 15,0-3-2192-15</inkml:trace>
  <inkml:trace contextRef="#ctx0" brushRef="#br0" timeOffset="788.75">16653 9341 21183 0,'0'-3'944'0,"0"3"192"16,0-2-912-16,1 2-224 0,0 0 0 0,0 0 0 15,0 0 528-15,1-1 64 0,1 1 16 0,1 0 0 16,1 1 128-16,0-1 32 0,0 0 0 0,1 0 0 16,0 0 160-16,1-1 32 0,1-2 16 0,1 3 0 0,0 0-144 0,2-2-16 15,1 2-16-15,0 0 0 0,-12 0-272 0,0 0-48 16,0 0-16-16,55 11 0 0,-55-11-464 0,0 0 0 15,0 0 0-15,54 17-15152 16</inkml:trace>
  <inkml:trace contextRef="#ctx0" brushRef="#br0" timeOffset="1787.44">17076 9203 17503 0,'-6'0'1552'0,"2"-1"-1232"0,-1 1-320 0,3 0 0 15,2 0 1408-15,0 0 240 0,0 0 32 0,-1-2 16 16,-1 2 240-16,-1 0 48 0,2 0 16 0,1 0 0 0,0-3-736 0,1 3-160 15,2-3-16-15,1 1-16 0,3-2-304 0,1 1-48 16,0 1-16-16,2-2 0 0,5 2 16 0,-3-1 0 16,3 3 0-16,-1 0 0 0,1-2-432 0,-2 2-96 15,2 2 0-15,-2-2-16 0,2 2-176 0,-2-1 192 16,-1 1-192-16,1 2 192 0,-1-2-32 0,-1 1 0 16,0 0 0-16,-2 2 0 0,-1 1-160 0,-3-1 0 15,0 2 144-15,-2-1-144 0,-1 1 0 0,-3 2 0 16,-1 3 0-16,-1-4 0 0,-2 6 0 0,0-3 0 15,-1 1 0-15,-1 2 128 0,2-2 0 0,-4 1 0 16,1 2 0-16,-1-2 0 0,0 0-128 0,0 2 128 16,0-3-128-16,1 2 128 0,0-2-128 0,0-1 0 15,1 0 0-15,2 1 0 0,-1-1 0 0,2-2 0 16,1-1 0-16,3-3 0 0,0 4 0 0,1-6 0 16,2 3 0-16,0-4 0 0,1 2 0 0,3-2 0 0,0-2 0 0,2 2 0 15,0-2 0-15,2 0-128 0,1 0 128 0,-1-2 0 31,4 0-448-31,-1-2 0 0,1 2 0 0,-1-1 0 16,1-3-752-16,-2 3-144 0,2-1-48 0,-3 0 0 16,-1 1-1536-16,4-6-304 0</inkml:trace>
  <inkml:trace contextRef="#ctx0" brushRef="#br0" timeOffset="2090.29">17222 9336 14735 0,'-1'-4'1312'0,"0"4"-1056"15,1-2-256-15,1 2 0 0,0 0 2160 0,0 0 368 16,-1 0 80-16,1 0 16 0,0 0-464 0,0 0-96 15,2 2-16-15,-2 2 0 0,1 0-1024 0,-1 0-224 16,2 1-32-16,0-2-16 0,1 3-560 0,-1 0-192 16,3-3 0-16,1 1 144 0,0 0-144 0,1-2 0 15,2-1 0-15,0-1 0 0,0 0 0 0,3-1-144 0,-1-1 144 16,0 0-208 0,1-2-240-16,-2 1-32 0</inkml:trace>
  <inkml:trace contextRef="#ctx0" brushRef="#br0" timeOffset="2502.31">17532 9216 23951 0,'-3'0'1056'0,"0"0"224"0,2 0-1024 0,1 0-256 0,0 3 0 0,0-3 0 16,1 1 512-16,-1 1 32 0,0 1 16 0,0 3 0 15,0-1 304-15,-1 3 64 0,0 1 16 0,0 0 0 0,2-1 192 0,-2 1 32 16,2 2 16-16,-1-2 0 16,1-1-592-16,-1 1-112 0,1-2-32 0,1 0 0 0,1 1 336 0,0-2 64 15,2-3 16-15,-1 2 0 0,2-2-368 0,-1-1-80 16,3-1-16-16,-1-1 0 0,1 0-272 0,0 0-128 16,-2 0 0-16,2-1 128 0,0-1-128 0,0-2 0 15,-1 0 0-15,0 1 0 0,1 0 0 0,0 0 0 16,-2 1 0-16,0 2 0 0,0 0 0 0,-1-1 0 15,0 2 0-15,-1-1 0 0,-1 2 0 0,2 1 0 16,-2 0 0-16,1 0 0 0,-1-1 0 0,-1 4 0 16,0-3 0-16,2 5 0 0,-1-1 0 0,-1 0 0 15,1 2 0-15,-1 1 0 0,0-1-144 0,0 0 144 0,1 2 0 16,-1-2 0-16,0 2 0 0,-1-2-128 0,0 3 128 0,-1-5 0 31,1 1-688-31,0-2-80 0,2-1 0 0,-1-1-16 16,0-3-1824-16,-4-2-352 0</inkml:trace>
  <inkml:trace contextRef="#ctx0" brushRef="#br0" timeOffset="2869.38">17862 9244 16351 0,'0'6'352'0,"0"-3"80"0,0 0 16 0,0 0 16 0,2 0-464 0,-1-1 0 15,0 1 0-15,1 0 0 16,1 4 1312-16,2 4 160 0,-5-11 48 0,0 0 0 16,0 0-16-16,18 47 0 0,-18-47 0 0,0 0 0 15,0 0-640-15,13 43-128 0,-13-43-32 0,0 0 0 0,9 36 352 0,-9-36 64 16,0 0 16-16,0 0 0 0,11 34-112 0,-9-26-32 16,1-1 0-16,-1-3 0 0,-1 2-704 0,0-3-144 15,0 1-16-15,-1-2-128 0,0-2 128 0,0 0-128 16,1 0 0-16,0 0 0 0,1-2 0 0,-1 1 0 15,0-4 128-15,1 2-128 0,0-3 0 0,0 1 0 16,2-2 0-16,-2-3 0 0,1 1 0 0,1 0 0 16,-1-2 0-16,0 0 0 0,2 2 0 0,-1-1 0 15,2-1 0-15,-2 1 0 0,3-1 0 0,-2 0 0 16,0 2-160-16,0-2 160 0,0 2-256 0,0-2 0 16,0 0 16-16,1 0 0 15,-2 0-1680-15,2-1-320 0</inkml:trace>
  <inkml:trace contextRef="#ctx0" brushRef="#br0" timeOffset="3261.33">18148 9281 9215 0,'0'0'400'0,"0"0"96"15,0 0-496-15,0 0 0 0,0 0 0 0,0 0 0 16,0 0 352-16,0 0-32 0,53 23 0 0,-53-23 0 15,0 0 832-15,44 8 176 0,-44-8 16 0,0 0 16 16,37-8 240-16,-27 5 32 0,-1-5 16 0,0 2 0 0,-1-2-48 0,-2-1 0 16,1-2 0-16,0 3 0 15,-3-1-320-15,1 0-64 0,-3 1 0 0,0-1-16 0,-1 4-704 0,-2-3-144 16,0 2-32-16,-1 3 0 0,-2-3-112 0,-1 3-16 16,-1 3-16-16,-1-2 0 0,-2 2 144 0,-1 2 16 15,0 1 16-15,-1 1 0 0,3 4 192 0,-4 1 32 16,3 1 16-16,-1-2 0 0,0 5-272 0,1-2-48 15,1 2-16-15,-1 2 0 0,1-1 304 0,1 2 48 16,3-2 16-16,-1-1 0 0,2 0-320 0,-1 1-64 16,3-2-16-16,1 1 0 0,0-1-224 0,0 0 0 15,3-1 0-15,-1 2 0 0,-2-13 0 0,0 0 0 16,0 0 0-16,22 44 0 0,-22-44 848 0,0 0 128 0,0 0 32 0,53 31 0 31,-53-31-1632-31,0 0-320 0,61 8-64 0,-61-8-16 0,43-4 768 0,-43 4 256 0,47-10-144 0,-23 4-11808 16,-1-2-2352-16</inkml:trace>
  <inkml:trace contextRef="#ctx0" brushRef="#br0" timeOffset="3816.64">19073 9050 4607 0,'1'0'400'0,"-1"-3"-400"0,0 0 0 0,0 3 0 15,0 0 4288-15,1 0 768 0,1 0 144 0,-1-1 48 16,1 1-2176-16,1-2-448 0,1 4-64 0,-1-1-32 16,0 5-1056-16,0 0-224 0,-1-1-32 0,-2 6-16 15,0 1-752-15,0 2-128 0,0 3-48 0,0 2 0 16,-1 2-144-16,1 1-128 0,0 4 192 0,-1-2-192 15,-1 2 0-15,1-2 0 0,0 0 0 0,0-4 0 16,1 0 0-16,0-3 0 0,1-2 0 0,0-2 0 16,0-4 0-16,2-1 0 0,-1-3 0 0,0-1-11328 15,-1-2-2224-15</inkml:trace>
  <inkml:trace contextRef="#ctx0" brushRef="#br0" timeOffset="4065.7">19062 9104 23039 0,'7'-6'1024'0,"-2"3"192"0,2-3-960 0,0 3-256 16,-2 1 0-16,0-1 0 0,1 0 512 0,7 0 48 15,6-3 16-15,6-4 0 0,6 3 720 0,-1-1 160 0,0 5 16 0,-30 3 16 16,57-5-832-16,-57 5-160 0,49-3-48 0,-49 3 0 15,40 0-304-15,-40 0-144 0,0 0 128 0,41 3-128 16,-41-3 0-16,0 0 0 0,0 0 0 0,0 0-176 16,0 0 704-16,0 0 144 0,0 0 32 0,0 0-15648 15</inkml:trace>
  <inkml:trace contextRef="#ctx0" brushRef="#br0" timeOffset="4326.6">19138 9191 24879 0,'-3'0'1088'0,"0"0"256"16,1-3-1088-16,2 3-256 0,1-2 0 0,0 1 0 16,2 1 1024-16,-1-2 160 0,1 1 32 0,1-4 0 0,1 4 528 15,0-1 112-15,0 4 32 0,2-2 0 0,0 3-848 0,-1 0-160 16,2 0-48-16,-1-2 0 0,-7-1-464 0,0 0-112 15,0 0 0-15,0 0-16 0,0 0-240 0,53 25 0 16,-53-25 0-16,0 0 0 0,0 0 0 0,0 0 0 16,55 9 0-16,-55-9 0 15,0 0-720-15,39-1-48 0,-39 1 0 0,0 0-16128 0</inkml:trace>
  <inkml:trace contextRef="#ctx0" brushRef="#br0" timeOffset="5074.95">19584 9033 25791 0,'-2'-5'2304'0,"1"1"-1856"15,0-1-448-15,1 3 0 0,1 2 1376 0,0 0 176 16,0 0 48-16,0 0 0 0,2 0-320 0,0 0-48 16,0 4-16-16,1-1 0 0,-1 5-384 0,0 1-96 15,-3-9-16-15,0 0 0 0,13 40-448 0,-13-40-80 16,9 37-32-16,-6-16 0 0,-3-21-160 0,8 44 0 15,-8-44 0-15,5 44 128 0,-5-44-128 0,6 43 0 16,-6-43 0-16,7 37 128 0,-7-37-128 0,0 0 128 0,12 37-128 0,-12-37 128 16,0 0 32-16,0 0 0 0,0 0 0 0,0 0 0 15,49 16-160-15,-49-16 0 0,22-8 0 0,-11 0 0 16,1 2 0-16,0-3 0 0,-1-2 0 0,0 2 0 16,0-1 0-16,0 1 0 0,0 0 0 0,-1 1 0 15,0 2 0-15,-1 1 0 0,-1 2 0 0,-8 3 0 16,0 0 0-16,0 0 0 0,0 0 0 0,0 0 0 15,0 0 0-15,0 0 0 0,0 0 0 0,45 31 0 16,-45-31 0-16,0 0 0 0,0 0 0 0,8 33 0 16,-8-33-144-16,0 0 144 0,2 32 0 0,-2-32 0 15,0 0 0-15,1 29 0 0,-1-29 0 0,0 0 0 16,1 28 0-16,-1-28 0 0,0 0 0 0,0 0 0 0,3 30 0 16,-3-30 0-16,0 0 0 0,0 0 0 0,0 0 0 0,0 0 128 15,0 0-128-15,0 0 0 0,0 0 0 16,50 6 0-16,-40-9 0 0,0-5 0 0,1 2 320 0,0-4-16 15,3-3-16-15,-1 0 0 0,3 1-96 0,-1-5 0 16,2 0-16-16,0 0 0 0,1 0 0 0,-2-5 0 16,3-1 0-16,-1-2 0 0,0 0-176 0,-1-3 0 15,-1 2 0-15,0-3 128 0,-1 1-128 0,-2-1 0 16</inkml:trace>
  <inkml:trace contextRef="#ctx1" brushRef="#br0">26784 12810 0,'0'0'0,"0"0"16,49-5-1,-11-4 1,1-3-1,-7 2 1</inkml:trace>
  <inkml:trace contextRef="#ctx0" brushRef="#br0" timeOffset="22290.94">21153 8917 12895 0,'-1'0'1152'0,"0"-1"-928"0,1 1-224 0,1 0 0 15,0 0 496-15,-1 0 48 0,0 0 16 0,0-2 0 16,2 2 544-16,-2-2 112 0,0 2 32 0,-2-1 0 16,1 2 896-16,-1-1 176 0,-1 2 48 0,-1 1 0 15,-1 1-480-15,-1 1-96 0,0 3 0 0,-2 0-16 16,-1 3-432-16,0-2-96 0,0 3-16 0,0 2 0 16,1 2-432-16,0-1-96 0,2 4 0 0,0-1-16 0,2 2-496 0,0 2-192 15,2 3 176-15,2-2-176 0,0 2 0 0,1 1 0 16,3 4 0-16,0-1 0 0,2 5 0 15,-2-5 0-15,2 1 0 0,-1-4 0 0,2-1 0 0,1-4-160 16,2-2 160-16,-10-19-12304 16,0 0-2352-16</inkml:trace>
  <inkml:trace contextRef="#ctx0" brushRef="#br0" timeOffset="23034.71">21560 8903 23951 0,'2'0'2128'0,"-1"0"-1696"16,0 2-432-16,0-1 0 0,-1-1 1312 0,1 2 176 0,0 2 48 0,2 1 0 16,0 4 384-16,-1 5 96 0,-1 0 16 0,-2 3 0 15,0 2-1024-15,-2 1-208 16,-2 3-32-16,0 0-16 0,-1 1-352 0,-1 0-64 0,2 1-16 16,-1-2 0-16,1 1-80 0,1-3-32 0,2 1 0 0,0-5 0 15,3 0-64-15,0-2-16 0,0-2 0 0,3-1 0 16,-2-2 0-16,1-3 0 0,1 1 0 0,-1-3 0 15,1 2-128-15,1-2 128 0,-1-2-128 0,2 0 128 16,-1 0-128-16,2 0 0 0,1-3 0 0,0 2 0 16,1 0 0-16,0-1 0 0,0 2 128 0,2-3-128 15,0 3 0-15,0-1 0 0,0 1 0 0,1-2 0 16,1 1 0-16,0-1 0 0,1 1 0 0,0-2 0 16,-2 0 1616-16,2 0 352 0,0 0 64 0,-2 0 16 15,1 0-3312-15,-1-3-656 0,0 1-128 0,1-2-16 0,-2 4 1424 0,0-3 304 16,0 1 48-16,-1-2 16 15,-1 2-1008-15,0-1-192 0,0 1-32 0,-2-1-15440 16</inkml:trace>
  <inkml:trace contextRef="#ctx0" brushRef="#br0" timeOffset="23616.23">22199 9318 12895 0,'-1'-2'1152'0,"1"1"-928"0,0-2-224 0,-1 1 0 16,1 1 1408-16,0-1 224 0,1-1 48 0,-1 0 16 16,-1-5 1152-16,1-1 224 0,-2 0 64 0,-1-2 0 15,-1 2-736-15,-1-2-144 0,1 0-16 0,0 0-16 16,-2-2-1136-16,0 1-208 0,0 0-48 0,0 1-16 16,2 3-496-16,-1-1-80 0,2 4-32 0,-3-1 0 15,3 3-208-15,0 0 144 0,-1 0-144 0,1 3 128 0,0 0-128 0,0 2 128 16,0 2-128-16,1-1 128 0,-2 3-128 0,1 1 0 15,0 2 0-15,-1 2 0 0,1 2 0 0,-2 0 0 16,2 2 0-16,0 1 0 0,-1-1 0 0,3 1 0 16,0-2 0-16,0-2 0 0,2-1 0 0,0 1 0 15,2-5 0-15,-1 0 0 0,2-1 0 0,1-4 0 16,0 0 0-16,2-4 0 0,0 0 0 0,1-2 0 16,-1 2 0-16,1-5 0 0,1 2 0 0,-1-1 0 15,0-2 0-15,-1 5 0 0,0-2 0 0,-1 2 0 16,-2 0 0-16,2 1 0 0,-2 2 0 0,2-1 0 15,-1 2 0-15,1 1 0 0,1 1 0 0,-3 3 0 16,2-1 0-16,-1 1 0 0,0 2 0 0,0-1 0 0,1 0 0 0,1 2 0 16,-2 2 0-16,2 0 0 15,-1-1 0-15,-2 0 0 0,2-1 0 0,-3-1 0 0,0 4-144 0,1-3 144 32,-2 2-512-32,1-3-64 0,-1-1 0 0,0 0 0 15,0-1-736-15,-1-1-160 0,0-1-16 0,0-2-14848 0</inkml:trace>
  <inkml:trace contextRef="#ctx0" brushRef="#br0" timeOffset="24137.44">22457 8916 28559 0,'-3'5'1264'0,"0"0"272"0,2 0-1232 0,1-2-304 16,1-1 0-16,0-1 0 0,1 2 720 0,0 2 96 15,1 4 16-15,2 4 0 0,0 2 256 0,0 2 64 16,-1-3 16-16,1 3 0 0,-1 0 48 0,-2-3 0 16,3 5 0-16,-2-1 0 0,-1-1-672 0,2 2-128 15,-2-1-32-15,0-4 0 0,-1 3-192 0,0-3-64 16,2 0 0-16,-2-1 0 0,0-3-128 0,0 0 192 15,0-1-192-15,0-3 192 0,1-1-192 0,1 1 0 16,-1-3 0-16,0-3 0 0,1 2 0 0,0-4 0 16,0 1 128-16,0-3-128 0,2 0 0 0,-2 2 160 15,2-4-160-15,-2 3 160 0,1 1-160 0,0-1 0 16,0-1 0-16,2 0 0 0,-1 0 0 0,1 1 0 16,1 1 0-16,-1-2 0 0,2 2 0 0,1 2 0 0,-1 0 0 0,0 0 0 15,0 2 0-15,-1 2 0 0,3-1 0 0,-1 2 0 16,-1-2 0-16,0 0 0 0,0 2 0 0,0-2 0 15,-2 0 0-15,1 3 0 0,-1-1 0 0,-3 0 0 16,0 0 0-16,-1-1 0 0,-2 3 0 0,2-2 0 16,-5 1 0-16,1-2 0 0,-2 2 0 0,-2 0 0 15,-2 0 128-15,-1 2-128 0,-1-1 192 0,-1 1-64 16,-1-3 64-16,-2 4 16 0,0-3 0 0,-1-1 0 16,1 1-80-16,1-3 0 0,0-1-128 0,1 1 192 15,2-3-192-15,1-3 0 0,0 3 0 0,1-2 0 16,3 2 0-16,-2-1 0 0,3-1-144 0,0 2-12944 15,1-2-2592-15</inkml:trace>
  <inkml:trace contextRef="#ctx0" brushRef="#br0" timeOffset="28617.85">23331 8906 10127 0,'2'-9'896'0,"-1"4"-704"15,1-3-192-15,-1 4 0 0,1 1 768 0,-2-1 112 16,1 0 16-16,-1-2 16 0,1-5 1248 0,-1-1 240 15,0 1 48-15,-2 0 16 0,-2 3 272 0,0 1 48 16,-3 2 16-16,-1 0 0 0,0 4-624 0,-2-1-112 16,0 4-16-16,-2-2-16 0,0 1-1120 0,-1 2-208 0,2 0-64 15,-1-1 0-15,1 4-432 0,0 2-80 0,0-2-128 0,-1 3 176 16,0 1-176-16,1-1 0 0,1 2 0 0,1 0 0 16,2-2 0-16,2 3 0 0,0-1 0 0,4 2 0 15,1-1 0-15,2 2 0 0,4-2 0 16,1-1 0-16,3 0 0 0,-10-11 0 0,0 0 0 0,0 0 0 15,60 52 0-15,-60-52 0 0,0 0 0 0,62 37 0 16,-62-37 0-16,0 0 0 0,60 41 0 0,-60-41 0 16,0 0 0-16,50 43 0 0,-50-43 0 0,0 0 0 15,39 42 0-15,-39-42 0 0,0 0 0 0,0 0 0 16,31 57 0-16,-31-57 0 0,0 0 0 0,0 0 0 16,10 51 0-16,-11-40 0 0,-2 0 0 0,-2 3 0 0,0-3 0 15,-2 0 0-15,-1-1 0 0,0 0 0 0,-2-1 0 0,0-1 0 16,-1-2 0-16,-1 0 0 15,0 0 0-15,-3-1 0 0,-1-3 0 0,0 0 0 0,-2-2 0 0,-1 0 0 16,-1-2 0-16,1-2 0 0,0 1 0 0,1-3 0 16,0-1 0-16,1 0 0 0,3 1 0 0,0-2 0 15,3 3 0-15,2-1 0 0,2 2 0 0,0-4 0 16,2 0 0-16,3 1 0 0,2-3 0 0,1 1 0 16,1-2 0-16,4-1 0 0,1-2 0 0,3 2 0 15,1-4 0-15,2 2 0 0,3-3-128 0,2-3 128 16,1 3 0-16,1-3 0 0,1 1 0 0,1-1-176 15,0 0 176-15,-2 0-128 0,0 1 128 0,-1-1 0 16,-1-2 0-16,-2 2 0 0,-3 2 0 0,-2-1 0 16,-1 2 0-16,-5 0 0 0,-1 3 0 0,-5 2 0 0,-3 0 0 0,-3 2 0 15,-4 1 0-15,-3 2 0 0,-4 0 0 0,-4 1 0 16,-4 1 0-16,-4 2 0 0,-1 2-192 0,-1 2 64 31,2 7-1408-31,2 1-256 0</inkml:trace>
  <inkml:trace contextRef="#ctx0" brushRef="#br0" timeOffset="29169.03">23772 8762 12895 0,'-5'0'1152'0,"2"2"-928"0,0-2-224 0,2 3 0 0,1-2 1408 0,0 1 256 0,1 0 32 0,1-1 16 16,0 5 240-16,1 2 48 0,4 1 16 0,-7-9 0 16,0 0-400-16,0 0-80 0,46 50 0 0,-46-50-16 15,0 0-320-15,51 43-64 0,-51-43-16 0,0 0 0 16,54 54-144-16,-54-54-16 0,0 0-16 0,46 68 0 16,-46-68-416-16,24 54-80 0,-24-54 0 0,13 58-16 15,-13-58-112-15,6 60 0 0,-6-29-16 0,-2 0 0 0,-2-1-304 16,-1-1 0-16,-1 2 128 0,-3-6-128 0,0 3 0 15,-2-4 0-15,1-2 0 0,-2 0 0 0,-1-2 0 16,0-3 0-16,0 1 0 0,0-5-18640 16</inkml:trace>
  <inkml:trace contextRef="#ctx0" brushRef="#br1" timeOffset="66148.19">22520 1024 23951 0,'-3'-4'2128'0,"2"1"-1696"15,1 1-432-15,1 1 0 0,-1-2 1200 0,1 1 144 16,-1-1 48-16,0-3 0 0,0-1 960 0,0 1 192 15,0 0 32-15,0 5 16 0,1 2-1328 0,0 5-272 16,1 0-48-16,-2 5-16 0,0 2-496 0,1 5-112 16,0 4 0-16,1 4-16 0,-1 0-96 0,0 7-16 15,0 6 0-15,1 6 0 0,-1-2-192 0,-1 5 144 16,0 0-144-16,0 0 128 0,1-3-128 0,0-3 0 16,0 3 0-16,0-5 0 0,1-3 0 0,1 0 0 15,0-4 0-15,1-2 0 0,0-3 0 0,0-4 0 16,0-4 0-16,-1-4 0 0,1-4 0 0,0-3-192 15,0-1 64-15,-2-6-12736 16,1-2-2528-16</inkml:trace>
  <inkml:trace contextRef="#ctx0" brushRef="#br1" timeOffset="66789.6">22531 1131 19343 0,'1'-3'1728'16,"0"-3"-1392"-16,1 4-336 0,-1 2 0 0,1-1 752 0,1-2 80 16,1-2 0-16,2-1 16 0,1-3 1200 0,3 0 256 15,1-1 32-15,-1 4 16 0,-2 0-592 0,1 0-112 16,-1 1-32-16,0 2 0 0,1 0-432 0,-1 1-96 15,1 1 0-15,1-1-16 0,2 4-560 0,0-1-96 16,3 1-32-16,-1 4 0 0,2-3-128 0,-2 3-16 16,-14-6-16-16,0 0 0 0,0 0-64 0,64 28-16 15,-64-28 0-15,0 0 0 0,0 0-16 0,56 31 0 16,-45-23 0-16,-1-2 0 0,-1 5-128 0,-1-5 160 16,-1 3-160-16,-4 2 160 0,0-1-160 0,-3-1 128 15,-1 4-128-15,-2-2 128 0,-3 0-128 0,-3 2 0 16,-1 0 0-16,-4 0 128 0,-3 0-128 0,-3 0 0 15,-2 0 144-15,-1-1-144 0,-2 2 0 0,-2-3 128 16,0-2-128-16,-1 2 0 0,1-3 0 0,1-2 0 16,-1 2 0-16,3-2 0 0,2 1 0 0,2-2 0 0,1 1 0 15,3-2 0-15,2-1 0 0,2 1 0 0,1-2 0 16,4-1 0-16,1 1 0 0,2-2 0 0,0 0 0 0,3 0 0 16,2 3 0-16,1-2 0 0,3-1 0 15,-1 2 128-15,3-2-128 0,1 2 0 0,2-1 0 0,-1 4 0 16,2-2 0-16,-1 0 192 0,1 3-64 0,2 2 0 15,0-1 0-15,0 4 16 0,-13-11 0 0,0 0 0 16,52 37-144-16,-52-37 128 0,0 0-128 0,68 55 128 16,-68-55-128-16,49 46 0 0,-49-46 0 0,53 54 0 15,-53-54 0-15,57 52 0 0,-57-52 0 0,54 48 0 16,-54-48 0-16,48 40 0 0,-48-40 0 0,48 40 0 16,-48-40 0-16,0 0 0 0,61 53 0 0,-61-53 0 0,0 0 0 0,46 46 0 15,-46-46 0-15,0 0 0 16,0 0 0-16,38 50 0 0,-30-43 0 0,-2-2 0 0,0-3-256 0,-2-2-96 15,0-2-16-15,-2-1-19648 16</inkml:trace>
  <inkml:trace contextRef="#ctx0" brushRef="#br1" timeOffset="67105.17">23355 1609 26719 0,'-2'-4'2368'0,"0"2"-1888"0,2 1-480 0,0 1 0 15,1 0 1216-15,0 0 160 0,1 1 32 0,-1-1 0 16,3 2 864-16,-1 2 176 0,3 1 48 0,-2 3 0 15,2 1-1584-15,-2 2-304 0,2 0-64 0,-2 4-16 16,1 1-112-16,-1 1-32 0,-2 3 0 0,1 0 0 16,0 3-240-16,-1-1-144 0,-1 3 160 0,2-4-160 15,-1-2 0-15,0-3 0 0,0-1 0 0,0-1 0 16,2-2 0-16,-2-5-160 0,1 0 32 0,1-2-12928 16,0-4-2560-16</inkml:trace>
  <inkml:trace contextRef="#ctx0" brushRef="#br1" timeOffset="67286.23">23371 1178 39615 0,'-7'1'3520'0,"3"1"-2816"15,3 0-560-15,-1-1-144 0,4-1 144 0,-4 0 0 16,0 3 0-16,-3-1 0 0,-1 1-16 0,-1 0-128 15,2-2 192-15,1-1-64 0,1-1-128 0,3-2 0 16,0 1 0-16,3 1-18016 0</inkml:trace>
  <inkml:trace contextRef="#ctx0" brushRef="#br1" timeOffset="67856.81">23962 1515 20271 0,'-7'-4'1792'0,"0"4"-1424"15,3 0-368-15,1 0 0 0,1 4 1360 0,-4-4 208 16,-4 3 32-16,-5-1 16 0,-5 4 928 0,-5 3 176 16,2 1 32-16,-1 0 16 0,3 3-1200 0,1-1-240 15,1 1-48-15,2-1-16 0,2 3-672 0,2-2-128 0,3 2-16 0,1-2-16 16,3 2-128-16,2-1-32 0,2 3 0 0,1-1 0 15,1 2-144-15,3 1-128 0,2 1 192 0,-5-20-192 16,15 43 160-16,-15-43-160 0,0 0 128 0,40 53-128 16,-40-53 0-16,0 0 128 0,56 34-128 0,-56-34 0 15,0 0 0-15,63 14 0 0,-40-16 0 0,1-3 0 16,0-2 1632-16,1-2 240 0,0-4 48 0,0-2 16 16,-2-2-3920-16,1-2-800 0</inkml:trace>
  <inkml:trace contextRef="#ctx0" brushRef="#br1" timeOffset="68337.43">24143 746 29487 0,'-7'0'1296'0,"3"0"288"0,2 3-1264 0,-2-3-320 16,2 2 0-16,0 2 0 0,1-1 1264 0,-3 5 192 15,-2 3 32-15,-2 6 16 0,-1 6 144 0,-2 5 16 16,0 2 16-16,1 3 0 0,0 4-992 0,1-1-208 0,3 6-32 0,-1 3-16 16,3 0-160-16,1 4-16 15,0 1-16-15,3 1 0 0,1-2-240 0,3-5 176 0,1-1-176 0,2-4 160 16,-7-39-32-16,20 68 0 0,-20-68 0 0,25 60 0 15,-25-60-128-15,0 0 128 0,40 65-128 0,-40-65 128 16,0 0-128-16,43 41 0 0,-43-41 0 0,0 0 0 16,0 0 128-16,54 27-128 0,-42-25 0 0,-1-2 128 15,2 0-128-15,-1-3 0 0,-1-2 0 0,1-1 128 16,1 0-128-16,0-2 128 0,0-1-128 0,1 0 128 16,-1-2-128-16,2 3 0 0,-1 0 0 0,0 0 128 15,-2 1-128-15,0 3 0 0,-1 0 0 0,-1 2 0 16,-1 2 0-16,0 4 0 0,0 0 0 0,0 5 0 0,-1 1 0 0,-1 2 0 15,-7-12 0-15,0 0 0 0,18 54 0 0,-14-34 0 16,-4-20 0-16,8 44 0 0,-5-21 0 16,0 0 0-16,0-1 0 0,-1 1 0 15,0-3 0-15,0-1 0 0,1-1 0 0,-3-18 0 0,0 0 0 16,13 44 0-16,-8-35-144 0,1-1-13168 16,2-5-2640-16</inkml:trace>
  <inkml:trace contextRef="#ctx0" brushRef="#br1" timeOffset="69846.89">25171 1801 10127 0,'1'-4'896'0,"-1"2"-704"15,1-1-192-15,-1 0 0 0,0 2 1280 0,0-1 240 16,1-4 32-16,-1-3 16 0,0-4 1312 0,0-4 256 15,-2 3 48-15,-2-3 16 0,-2 3-736 0,-1-3-144 16,-2 2-16-16,-2-1-16 0,0 1-928 0,-2 1-176 16,-3-3-32-16,0 3-16 0,0 0-496 0,-1 1-80 15,0 4-32-15,0 0 0 0,1 6-240 0,0 3-48 16,-1 3-16-16,3 0 0 0,-2 5-96 0,2-1-128 16,0 4 176-16,1 0-176 0,2 2 144 0,0 0-144 15,1 3 0-15,2 0 144 0,1 2-144 0,3 2 0 16,1 0 0-16,3 2 0 0,2-2 0 0,1-1 0 15,1 4 0-15,3-5 0 0,-7-18 0 0,0 0 0 0,30 44 0 0,-30-44 0 16,0 0 0-16,0 0 0 0,56 35 0 0,-56-35 0 16,0 0 0-16,52 2 0 0,-32-5 0 0,1-5 0 15,-1-1 0-15,-1 1 0 0,-3-3 0 0,1-1 0 16,-2-2 176-16,-1 0-48 0,0 3-128 0,-3-3 192 16,1 5-192-16,-3 0 0 0,0 4 128 0,-3-1-128 15,0 4 0-15,-1 2 0 0,-1 2 0 0,-2 4 0 16,-1-1 0-16,-1 4 0 0,0 5 0 0,-1-2 0 15,0 1 0-15,0 4 0 0,-1 1 0 0,0-1 0 16,-1-1 0-16,3 3 0 0,-1-3 0 0,2 1 0 16,0-1 0-16,2 1 0 0,0-2 0 0,1-2 0 15,2-1-272-15,0 2-48 0,0-3-16 0,0-2 0 16,2 0-528-16,-2-1-96 0,1-1-32 0,-1-3-10912 16,-1-1-2176-16</inkml:trace>
  <inkml:trace contextRef="#ctx0" brushRef="#br1" timeOffset="70279.39">25363 1611 21183 0,'-1'-2'1888'0,"0"2"-1504"16,1-2-384-16,1 2 0 0,0 0 1152 0,0 0 176 0,1 2 16 0,0 0 16 15,2 1 1696-15,0 3 336 0,1 4 64 0,-1 1 0 16,2 1-2032-16,-2 3-400 16,0 1-96-16,-1 3-16 0,-1 1-432 0,2 1-96 0,-2-1 0 0,0 4-16 15,-1-1-144-15,0-2-32 0,0 1 0 0,-1-2 0 16,0-3-192-16,0 2 128 0,1-5-128 0,2 1 0 16,-2-2 144-16,1 0-144 0,1-6 128 0,0 2-128 15,0-3 0-15,0-4 128 0,1 1-128 0,-1-4 0 16,0-1 0-16,2-3 0 0,-2-1 128 0,2-2-128 15,-1-1 0-15,-1-2 192 0,1-1-192 0,-1-4 192 16,2-2-192-16,-2-1 0 0,1-1 0 0,1 0 128 16,0-6-128-16,0 2 128 0,2-3-128 0,-2 0 128 15,2 2-128-15,0 1 0 0,-2 4 0 0,2 1 128 0,-2 2-128 0,1 3 0 16,1 3 0-16,-3 2 0 16,1 1 0-16,-2 5 0 0,1-3 0 0,-1 4 0 0,0 1 0 15,-1-1 0-15,-1 2 0 0,1 0 0 0,0 0 0 0,-1 2 0 16,0-1 0-16,1 1 0 15,0 0-768-15,1 2-48 0</inkml:trace>
  <inkml:trace contextRef="#ctx0" brushRef="#br1" timeOffset="73604.08">26104 1891 12895 0,'-1'0'1152'0,"1"-1"-928"15,0-1-224-15,0-1 0 0,0 3 1536 0,0-3 256 16,0 0 48-16,-1-5 16 0,1-1 720 0,-1-5 160 15,-3 0 16-15,3-4 16 0,-2-1-528 0,-1 2-128 16,0 0 0-16,-3 0-16 0,1 0-816 0,-2 0-176 16,-1 1-16-16,0 1-16 0,0 1-608 0,0 0-112 15,1 5-32-15,-1 1 0 0,3 5-128 0,-2 3-16 16,1 0-16-16,-1 3 0 0,2 3-160 0,-2 2 0 0,0-1 0 0,1 4 128 16,2 2-128-16,0 4 0 0,2 1 0 0,2 4 0 15,0 3 0-15,1-2 0 0,1 3 0 0,1-1 0 16,0 0 0-16,0 1 0 0,2-3 0 0,-1-1 0 15,2-3 0-15,-1-1 0 0,2-4 0 0,1-6 0 16,1 0 0-16,1-2 0 0,1-6 0 0,0-2 0 16,1-2 0-16,1-4 0 0,-2-3 0 0,1-1 0 15,-1-2-432-15,-1-5 48 0,0 0 0 0,-1-2 0 16,-3-1-1264-16,0-1-240 0,-2-2-48 0,-2 0-14448 16</inkml:trace>
  <inkml:trace contextRef="#ctx0" brushRef="#br1" timeOffset="73848.61">26161 989 5519 0,'0'-8'496'0,"0"2"-496"16,0 2 0-16,0 4 0 0,0 0 1344 0,0-2 192 16,-1 0 16-16,0-1 16 0,-1 0 1440 0,-1 2 304 15,0 2 48-15,-2 7 16 0,0 4-80 0,-2 7-16 16,-1 7 0-16,0 5 0 0,-1 6-2576 0,1 8-528 15,0 8-176-15,-1 12 0 0,2 5 512 0,0 2 0 16,2 1 0-16,0 1 0 0,3 0-256 0,1-4-48 16,3 0-16-16,0-2 0 0,1-3-192 0,0-2 0 15,2-4 128-15,-1-6-128 0,3-7 0 0,1-7 0 16,-8-39 0-16,22 62 0 16,-22-62-624-16,0 0-64 0</inkml:trace>
  <inkml:trace contextRef="#ctx0" brushRef="#br1" timeOffset="74352.8">27416 1009 16575 0,'0'-3'1472'0,"0"3"-1168"0,1 0-304 0,-1 0 0 15,0 2 832-15,0-1 128 16,0 1 0-16,-1 2 16 0,1 1 1664 0,0 7 336 0,0 2 64 0,-1 5 16 15,0 4-1296-15,0 8-256 0,0 2-48 0,-1 7-16 16,0 6-800-16,0 5-144 0,0 5-48 0,-1 1 0 16,-2-1-240-16,1 1-48 0,-1 0-16 0,1-4 0 15,2-2-144-15,0-6 0 0,2-6 144 0,2-5-144 16,1-9 0-16,1-4 0 0,3-7 0 0,0-4 0 16,1-7-640-16,-2-5-80 0</inkml:trace>
  <inkml:trace contextRef="#ctx0" brushRef="#br1" timeOffset="74627.08">27338 1201 23951 0,'0'-6'1056'0,"1"1"224"0,2-1-1024 0,0 3-256 16,0 1 0-16,1 2 0 0,0-3 1184 0,4 0 176 15,5-2 48-15,6-2 0 0,6-1 944 0,3 2 192 16,1 0 32-16,1 1 16 0,2 4-1392 0,-1-1-288 16,2 4-48-16,-2-1-16 0,-3 2-496 0,-2 0-96 15,-3 3-32-15,-3-4 0 0,-3 3-224 0,-2 1 0 16,-1-3 0-16,-2 3 0 0,2-3 0 0,-3 2 0 16,1-4 0-16,-2 1 0 0,1-2 0 0,-1-2 0 15,0-1-144-15,-2 0 144 16,0 0-2640-16,-3 0-432 0</inkml:trace>
  <inkml:trace contextRef="#ctx0" brushRef="#br1" timeOffset="74870.89">27412 1500 25791 0,'-9'3'2304'0,"4"-2"-1856"0,3 1-448 0,1-2 0 15,2 2 1072-15,0-2 112 0,3 0 32 0,-1 1 0 16,4-1 1104-16,2 2 240 0,3 2 32 0,4-1 16 0,-1-1-1664 0,1 2-336 16,2-2-64-16,0 1-16 0,0 3-272 0,1-4-64 15,0 1-16-15,-1 2 0 0,1-2-176 0,-2 3 0 16,-1-3 0-16,-2-1 0 0,-2 0 0 0,0 0 0 16,-1 0 0-16,-2-1 0 15,1-1-640-15,-1 0-128 0,0 0 0 0,-1 2-17152 16</inkml:trace>
  <inkml:trace contextRef="#ctx0" brushRef="#br1" timeOffset="75310.33">28018 1568 5519 0,'1'0'496'0,"1"0"-496"0,-1 0 0 0,0 0 0 15,-1 3 1152-15,2-2 128 0,0 1 16 0,1 1 16 16,2 3 2128-16,0-1 416 0,2 3 96 0,0 3 16 16,0 1-1696-16,0-3-336 0,0-1-64 0,-1-2-16 15,2 2-704-15,-1-5-128 0,2 1-48 0,0-2 0 16,1-2-96-16,0-2-32 0,0-2 0 0,-1-1 0 16,1-2-352-16,0-3-80 0,0 1-16 0,-2-2 0 15,1 0-144-15,-4-1-48 0,1 1 0 0,-3-1 0 16,-2 1-208-16,-2 0 0 0,-1 3 128 0,-4-1-128 15,0 0 0-15,-4 1 176 0,-3 3-176 0,-1-1 160 16,-2 3 80-16,-3 3 16 0,0 0 0 0,-1 3 0 16,0 3-112-16,0 1-16 0,1 2 0 0,-2 5 0 0,3-2-128 15,1 5 0-15,1 0 0 0,1-1 0 0,4 2 0 0,2-1 0 16,1 0 0-16,4 2 0 0,1-3 0 0,2 0 0 16,4 1 0-16,0-2 0 0,2-2 0 0,3 1 0 15,-8-14 0-15,0 0 0 0,36 45 0 0,-36-45 0 16,0 0 0-16,50 42 0 0,-50-42 0 0,0 0 0 15,59 34 0-15,-59-34 0 0,0 0 0 0,58 22 0 16,-41-19 0-16,-1 0 0 16,-1-2-480-16,1-5-32 0,0 1 0 0,-2-5-11520 15,3-1-2304-15</inkml:trace>
  <inkml:trace contextRef="#ctx0" brushRef="#br1" timeOffset="75532.09">28414 1594 21183 0,'-3'8'944'0,"2"-1"192"0,2 0-912 0,0-3-224 0,1 0 0 0,0-3 0 15,0 4 976-15,3 1 160 0,2 3 16 0,2 5 16 16,-9-14 432-16,0 0 96 0,35 53 16 0,-35-53 0 16,0 0-1088-16,33 51-224 0,-33-51-32 0,0 0-16 15,28 45 32-15,-28-45 16 0,0 0 0 0,0 0 0 16,0 0-144-16,40 46-48 0,-34-41 0 0,1-5 0 15,0-3-400-15,-2 1-96 0,3-5-16 0,-2 0-14960 16</inkml:trace>
  <inkml:trace contextRef="#ctx0" brushRef="#br1" timeOffset="75722.67">28683 1642 23951 0,'-10'22'1056'0,"2"-5"224"0,1 1-1024 0,2-5-256 15,1-2 0-15,2-2 0 0,-1 6 1616 0,-5 7 272 16,-2 17 48-16,-7 13 16 0,-3 9-368 0,0 2-80 16,0-1-16-16,0-3 0 0,3-2-560 0,2-3-112 15,2-4-32-15,3-4 0 0,1-7-448 0,3-2-80 16,1-6-32-16,2-7 0 0,2-4-224 0,1-5-192 16,2-4 48-16,1-5-17488 0</inkml:trace>
  <inkml:trace contextRef="#ctx0" brushRef="#br1" timeOffset="76369.03">28883 1605 20271 0,'-4'-2'1792'0,"2"1"-1424"16,1 1-368-16,0-2 0 0,1 2 976 0,1 0 128 15,0-3 32-15,0 2 0 0,1 1 1040 0,2-2 224 16,0 2 32-16,0 2 16 0,0-1-1072 0,-1 4-224 0,0 0-32 0,-1 2-16 15,-1 1-80-15,0 1 0 0,0 2-16 0,0 2 0 16,0 4-544-16,-1-2-96 16,-1 3-32-16,1 0 0 0,0 0-128 0,-1 1-16 0,1 1-16 0,0-3 0 15,1 2-176-15,2-4 0 0,0-3 0 0,1-1 128 16,2-1-128-16,1-5 0 0,2 0 0 0,1-3 0 16,2-2 144-16,1-3-144 0,2-1 160 0,-1-3-160 15,0-1 160-15,0 1-160 0,0-3 160 0,-1 1-160 16,0 0 0-16,-1 1 0 0,-1-2 0 0,0 4 0 15,-1 0 0-15,-1 3 0 0,-1 3 0 0,-1 0 0 16,1 2 0-16,-1 2 0 0,0 1 0 0,-2 4 0 16,0 2 0-16,0 0 0 0,0 4 0 0,-1 1 0 15,0-1 0-15,-1 2 0 0,1 0 0 0,0 3 0 16,0-4 0-16,1 1 0 0,-1 0 0 0,2-3 0 0,0 0 0 0,0-2 0 16,2-1 0-16,-1 0 0 15,0-3-400-15,0-1-32 0,0-1 0 0,-1-2-12112 16,1-3-2416-16</inkml:trace>
  <inkml:trace contextRef="#ctx0" brushRef="#br1" timeOffset="77260.2">29538 1712 8287 0,'-1'-5'736'0,"0"-1"-592"15,-1 4-144-15,1 1 0 0,1-1 1632 0,0-2 288 16,-1 0 64-16,-1-3 16 0,-1-2 272 0,0-1 48 16,0 1 16-16,1 4 0 0,0 1-352 0,-1 2-64 15,1 2 0-15,1 0-16 0,0 2-224 0,0 2-32 16,0 1-16-16,0 1 0 0,1-1-672 0,-2 4-128 16,1 1-16-16,1 3-16 0,0 0-384 0,0 1-80 15,1 3-16-15,-1 0 0 0,3 1-128 0,-2 1-16 16,1-1-16-16,0-4 0 0,0 0-32 0,2-1-128 15,0-4 192-15,2-2-64 0,-1-2-128 0,2-3 192 0,2-2-192 16,-1-2 192-16,2-1-64 0,0-3-128 0,1-3 192 0,1-2-64 16,2 0 0-16,-2-2 0 0,1 0 0 0,0 0 0 15,0-2-128-15,-1 1 128 0,0 1-128 0,-1 0 128 16,0 0-128-16,-2 4 0 0,-1 1 0 0,-2 1 0 16,0 3 0-16,-2 3 0 0,1 1 128 0,-2 1-128 15,1 1 0-15,-2 4 0 0,0-1 0 0,-1 4 0 16,0 1 0-16,-1-1 160 0,1 2-160 0,-1 1 160 15,0 0-160-15,0-1 0 0,1 0 144 0,-1 0-144 16,2 0 0-16,-2 1 0 0,1-3 0 0,1-1 128 16,1-2-128-16,1 0 0 0,0-2 0 0,1-1 0 15,0-1 0-15,2-2 0 0,1-2 0 0,-1 0 0 16,1-1 0-16,2-3 0 0,0 1 0 0,1-4 0 16,2-1 0-16,0-3 0 0,1 2 0 0,-1-2 128 0,0-2-128 15,2 3 0-15,-2-3 0 0,1 2 0 0,-1 0 0 16,-1-2 0-16,-1 4 0 0,-1 0 0 0,-1 4 0 0,-2 2 0 15,0 0 0-15,-4 5 0 0,2 0 0 16,-2 3 0-16,-1 2 0 0,2 1 0 0,-2 3 0 0,-1 0 0 16,1 2 0-16,-1 0 0 0,1 2 0 0,1 0 0 15,-1 0 0-15,0 1 0 0,3 1 0 0,-1 1 0 16,2-2 0-16,-1 1 0 0,1-2 0 0,-1-1 0 16,1 2 0-16,0-2 0 0,-1-1 0 0,1 0 0 15,-2 3 0-15,2-3 0 0,-2-2-256 0,1 0 48 16,-2-2 0-16,0-3-19024 0</inkml:trace>
  <inkml:trace contextRef="#ctx0" brushRef="#br1" timeOffset="77841.33">30578 1783 11967 0,'2'-6'1072'0,"-1"0"-864"16,0 4-208-16,0-1 0 0,-1 1 1872 0,0-2 336 15,2-1 64-15,-1-3 16 0,0-4 1008 0,-2-3 208 16,-2 0 32-16,-1 0 16 0,-2 1-1664 0,0 0-336 16,-3 3-64-16,-2-4-16 0,-1 4-704 0,0-1-128 15,0 1-48-15,-3 0 0 0,3 3-336 0,0 2-64 16,-2 5 0-16,2 1-16 0,-1 1-176 0,1 5 0 16,-3-1 0-16,2 4 128 0,0 3-128 0,2 1 192 15,0 1-192-15,2 1 192 0,0 1-192 0,2-2 0 16,3 3 0-16,1-3 0 0,2 1 0 0,2-1 0 15,2 0 0-15,1 0 0 0,2-3 0 0,0 1 0 16,0-3 128-16,2-2-128 0,1-1 176 0,1-3 0 0,0-1 0 0,1-2 0 16,2-2-48-16,0-3 0 0,1-2 0 15,2-3 0-15,-1-1-128 0,1-2 160 0,1 2-160 0,-1-2 160 16,-1-2-160-16,0 3 0 0,0-1 0 16,0 2 0-16,-1 2 0 0,-1 1 0 0,-1 2 0 0,-3 5 0 15,-1 1 0-15,-3 1 0 0,-1 4 0 0,-1 1 0 16,-2 2 0-16,0 3 0 0,-1 2 0 0,3-2 0 15,-3 3 0-15,1 2 0 0,1-2 0 0,0 3 0 16,1-2 0-16,1-1 0 0,-4-14 0 0,0 0 0 16,18 43 0-16,-18-43 0 0,0 0 0 0,0 0 0 15,32 48-416-15,-32-48-64 0,0 0-16 0,0 0 0 16,0 0-784-16,36 42-144 0,-32-36-48 0,1-3-9840 16,-2 1-1968-16</inkml:trace>
  <inkml:trace contextRef="#ctx0" brushRef="#br1" timeOffset="78321.08">30910 1625 14735 0,'6'-3'640'0,"-3"3"160"0,2 0-640 0,-2 0-160 15,-2 0 0-15,0 0 0 0,1 3 2240 0,0 0 400 16,1 0 96-16,2 2 16 0,-2 3 480 0,-1 3 96 16,0 1 32-16,-4 0 0 0,0 1-1712 0,-1 4-352 15,-3-3-64-15,2 4-16 0,-2-1-720 0,1 0-160 0,2 0-16 0,1-1-16 16,1-3-112-16,1 0 0 0,2-4-16 0,1 2 0 16,3-5-176-16,2-2 0 0,2-1 144 0,-1-3-144 15,1 0 144-15,0-2-144 0,1-1 192 0,1-3-192 16,2 1 208-16,0-4-64 0,2-1-16 0,1-3 0 15,0 2-128-15,0-2 160 0,1 1-160 0,0-2 160 16,1 3-160-16,-2-1 0 0,0-2 0 0,0 3 128 16,0 2-128-16,-3 2 0 0,0 1 0 0,-2 3 0 15,-1-1 0-15,-1 2 0 0,0 2 0 0,-2 2 0 16,0-1 0-16,-3 5 0 0,2 0 0 0,-1-1 0 16,-1 6 128-16,1-1-128 0,0 0 128 0,-2 2-128 15,2-1 176-15,-6-11-48 0,0 0-128 0,0 0 192 0,25 59-192 0,-25-59 0 16,0 0 0-16,25 51 0 15,-25-51 0-15,0 0 0 0,24 59 0 0,-24-59 0 0,16 45 0 0,-16-45 0 16,13 45 0-16,-13-45 0 0,0 0 0 0,15 53 0 16,-12-41 0-16,-1-3-13296 15,0-3-2656-15</inkml:trace>
  <inkml:trace contextRef="#ctx0" brushRef="#br1" timeOffset="103496.28">24062 2640 28559 0,'-4'-1'2544'0,"3"-4"-2032"16,1 4-512-16,0-1 0 0,1 0 0 0,-1 0 0 15,0-1 0-15,0-1 0 0,0-2 336 0,0 0 80 16,-1 6 16-16,1 5 0 15,0 2 816-15,0 7 160 0,1 7 48 0,-1 6 0 0,3 4-176 0,-2 8-16 0,0 8-16 0,-1 5 0 16,1 5-672-16,-1 7-144 0,1 10-32 0,0 5 0 16,0 4-208-16,0 3-32 0,3 3-16 0,-3 1 0 15,-1 3 112-15,1 0 0 0,0-7 16 0,1 1 0 16,2-4-16-16,1-6 0 0,2-3 0 0,2-7 0 16,1-9-256-16,2-4 0 0,-1-8 0 0,-11-46 0 15,25 72 0-15,-25-72 0 0</inkml:trace>
  <inkml:trace contextRef="#ctx0" brushRef="#br1" timeOffset="105810.76">26642 2631 18431 0,'-2'-4'1632'0,"0"2"-1312"15,4 1-320-15,-2-1 512 0,0 2 16 16,0-2 16-16,0-4 0 0,-2 0 1184 0,1 1 256 16,1-1 32-16,0 1 16 0,-1 1-32 0,1 1 0 0,0 1 0 0,0 0 0 15,0 4-480-15,0 0-112 0,-1 5 0 0,1 4-16 16,-1 5-768-16,1 4-160 0,-1 5-16 0,1 7-16 16,1 2-304-16,0 9-128 0,2 7 0 0,1 7 128 15,-1 7-128-15,2 10 0 0,0 2 0 0,1 7 0 16,-2 1 0-16,1 6 0 0,-2 9 128 0,-2-3-128 15,-1 0 160-15,-1-2 0 0,-1-4 0 0,0-6 0 16,0-7 96-16,4-11 32 0,-1-7 0 0,2-15 0 16,-3-44-96-16,12 67-32 0,-12-67 0 0,0 0-19600 15</inkml:trace>
  <inkml:trace contextRef="#ctx0" brushRef="#br1" timeOffset="109204.89">24138 3662 15663 0,'0'0'1392'0,"0"0"-1120"0,-2 2-272 0,2-2 0 15,0 0 496-15,-1 0 32 0,0 0 16 0,1-2 0 16,-1 2 1376-16,0-2 288 0,2-4 48 0,1-1 16 16,3 0-560-16,0-6-112 0,4-2-32 0,1-3 0 15,3-4-384-15,2-1-80 0,3 0-16 0,1-2 0 16,2 0-448-16,3 1-80 0,2 0-32 0,-1 1 0 15,-2 3-272-15,2 0-64 0,0 3-16 0,0 1 0 16,0 4-16-16,-2 4 0 0,0 0 0 0,-2 4 0 0,-2 4 272 16,-3 4 48-16,0 0 16 0,-1 2 0 0,-4 0-208 15,-1 2-32-15,-1 1-16 0,0 0 0 0,-2 2-240 16,1 0 176-16,0 1-176 0,-1 1 160 0,2 2-160 16,-3-1 0-16,2 3 0 0,0 0 128 0,-1-1-128 0,-1 2 0 15,0 1 0-15,0-1 0 0,0-1 0 16,1-1 0-16,0-1 0 0,0-2 0 0,2-4 0 0,0-1 0 15,1-2 128-15,0-3-128 0,2-3 0 0,0 0 0 16,0-3 0-16,3-2 0 0,0-2 0 0,1 0 0 16,0-2 0-16,-1-2 0 0,1 2 0 0,1-2 0 15,0-1 128-15,7-1-128 0,6-5 0 0,2-1 0 16,-2 1 0-16,-5 5 0 0,-4 2 0 0,-3 4 0 16,-2 3 0-16,-2 4 0 0,-2 2 0 0,-2 3 0 15,-1 4 0-15,-1 1 0 0,-2 3 0 0,-1 0 0 0,0 2 0 0,-3 1 0 16,0 1 128-16,-1 1-128 15,1-1 192-15,-2-1-64 0,-2 2 256 0,2-1 32 16,2-1 16-16,0-4 0 0,0-1-432 0,1 0 0 0,3-3 0 0,1-1 0 16,2-5 0-16,2 1 0 0,1-4 0 15,2-3 0-15,4-2 0 0,1-3 0 0,5-2 0 16,-1-1 0-16,3-2 0 0,0-2 0 0,1-1 0 0,0-3 0 16,-2 1 0-16,-2 1 0 0,0 1 0 0,-1 0 0 15,-1 1 0-15,1-1 0 0,1 5 0 0,-1 1 0 16,0 2 0-16,0 1 0 0,0 2 0 0,-2 3 0 15,0 1 0-15,-2 4 0 0,1-2 0 0,-19 0 0 16,0 0 0-16,55 12 0 0,-55-12 0 0,0 0 0 16,0 0 0-16,64 25 0 0,-64-25 0 0,0 0 0 15,0 0 0-15,47 40 0 0,-47-40 0 0,0 0 0 16,0 0 0-16,34 56 0 0,-29-42 0 0,0 3 0 16,-1-3 0-16,-1 1 0 0,2-2 0 0,-2 2 0 0,1-2 0 0,-1-2 0 15,0-2 0-15,3 0 0 0,-1-1 0 0,2-2 0 16,2-3 128-16,1-1-128 0,2-2 0 15,2-2 0-15,1 0 0 0,3-4 0 0,1 1 0 0,2-2 0 16,1-4 0-16,1 2 0 0,2-2 0 0,1-3 0 16,3 3 0-16,-1-3 0 0,-1 2 0 0,-1-2 0 15,-2 3 0-15,0-3 0 0,-1 2 0 0,1 1 0 16,-1 3 0-16,-2-1 0 0,1 4 0 0,-4 1 0 16,-1 2 0-16,-1 2 0 0,-2 0 0 0,-1 2 0 15,-2-1 0-15,-2 2 0 0,0 0 0 0,-2 1 0 16,0 0 0-16,0 1 0 0,0-1 0 0,-3 1 0 15,0 3 0-15,1-1 0 0,-2 1 0 0,-2 1 0 16,2 1 0-16,-2-2 0 0,-1 1 0 0,0 0 0 0,0 1 0 16,0-1 0-16,-1 0 0 0,1 0 0 0,0 1 0 0,1-3 0 15,1 3 0-15,0-1 0 0,0-4 0 0,2 1-19472 16</inkml:trace>
  <inkml:trace contextRef="#ctx0" brushRef="#br1" timeOffset="117355.39">28064 4012 20271 0,'0'0'1792'0,"1"0"-1424"16,0 0-368-16,0 0 0 0,1 0 1344 0,1 0 192 16,4 3 32-16,2-3 16 0,5 1 144 0,3 1 48 15,7 0 0-15,-24-2 0 0,67 4-272 0,-67-4-48 16,99 3-16-16,-36-3 0 0,7 2-384 0,7-2-80 16,3 0-16-16,6 0 0 0,7 0-512 0,1 2-128 15,3 2 0-15,2-1-16 0,-1 2-112 0,-1-2-32 0,0 0 0 0,3 1 0 16,0 0-160-16,3-1 192 0,3 0-192 0,-6-2 192 15,-8-1 0-15,6 0 0 0,7 0 0 16,-2 0 0-16,-8-1 0 0,-1-2 0 0,-1-2 0 0,-4 1 0 16,-4 4-192-16,-7-3 160 0,-8-1-160 15,-5-2 160-15,-4 0-160 0,-4 3 0 0,-7-2 0 0,-6-3 0 16,-4 1 0-16,-5-2 0 0,-9-1 0 0,-5 1-13264 16,-6-4-2608-16</inkml:trace>
  <inkml:trace contextRef="#ctx0" brushRef="#br1" timeOffset="120215.72">28651 3953 5519 0,'-2'0'496'0,"1"0"-496"0,1 0 0 0,0 0 0 16,0 0 672-16,0-1 32 0,0-1 16 0,0 2 0 15,0-2 1136-15,0-2 208 0,0 2 48 0,3-3 16 16,-2 1-48-16,1-1-16 0,1-1 0 0,0-1 0 16,-1 2-336-16,0-3-64 0,0 2 0 0,-1-1-16 15,0 1-496-15,-1-1-80 0,-1 2-32 0,-1-1 0 16,0 1 48-16,-1-3 0 0,-1 2 0 0,1-1 0 0,-2 0-288 0,1 0-48 16,-1-3-16-16,0-1 0 0,1 0-352 15,0-2-80-15,0-3-16 0,0-1 0 0,0-3-144 0,-1-3-16 16,1-2-128-16,-1-3 192 0,1 0 0 0,-2-3-16 15,3-4 0-15,-2 2 0 0,2-1-48 0,2 0 0 16,1 2 0-16,1-1 0 0,2 2-128 0,3 3 192 16,0 0-192-16,1-1 192 0,1-3-192 0,2 5 0 15,1-1 0-15,1 2 128 0,0 0-128 0,1 4 128 16,3 0-128-16,-2 1 128 0,1 2-128 0,-2 5 0 16,2 0 0-16,2-1 0 0,6 1 0 0,3-1 0 15,-1 2 0-15,-1 2 0 0,-3 5 0 0,0 0 0 16,-2 4 0-16,0 4 0 0,0 1 128 0,-2 2-128 0,-2 4 128 0,-1 5-128 15,-2-2 0-15,-1 7 128 0,2 1-128 0,-3 0 0 16,-1 2 0-16,-1 2 128 16,3-2-128-16,-4-2 0 0,1-1 0 0,1-1 0 0,0-5 128 15,0 2-128-15,1-4 0 0,0-3 0 0,1-1 0 0,1-5 0 16,2 1 0-16,0-4 0 0,1-1 0 0,-2 0 0 16,2-4 0-16,-1 0 0 0,2 0 0 0,1-2 0 15,-1-1 0-15,2-2 0 0,2 0 0 0,0-1 0 16,2 0 0-16,0-1 0 0,0-4 0 0,-1 3 0 15,0 0 0-15,-2 2 0 0,-1-2 0 0,0 0 0 16,-1 3 0-16,0 0 0 0,-3 2 0 0,1 1 0 16,-3 1 0-16,-1 2 0 0,0 0 0 0,-1 4 0 15,-1 1 0-15,-1 0 0 0,-2 1 0 0,-1 4 0 0,0-2 0 0,0 3 0 16,0-1 0-16,0 3 0 0,2-1 0 0,0 2 0 16,-2 2 0-16,2-1 0 0,1-1 0 0,-1 2 0 15,0-2 0-15,1-1 0 0,1-2 0 0,0 2 0 16,2-2 0-16,0-3 0 0,1-1 0 0,-1-2 0 15,1 0 0-15,1 0 0 0,0-2 0 0,0-4 0 16,0 3 0-16,2-5 0 0,-2 3 0 0,2-4 0 16,1 1 0-16,-1-1 0 0,2 2 0 0,1-3 0 15,3-1 0-15,0-1 0 0,1 1 0 0,1-3 0 16,0 5 0-16,0-2 0 0,-1 2 0 0,-1 4 0 16,0-1 0-16,-2 3 0 0,-2 3 0 0,-1 1 0 15,-2 1 0-15,-2 1 0 0,1 0 0 0,2 2 0 16,-15-5 0-16,0 0 0 0,56 35 0 0,-56-35 0 15,0 0 0-15,31 48 0 0,-25-31 0 0,-1-1 0 0,0-1 0 0,-2 2 0 16,1-3 0-16,-1 0 0 16,-1-2 0-16,2 1 0 0,0-4 0 0,1 2 0 0,-1-3 0 0,3-1 0 15,-1 1 0-15,2-3 0 0,1 1 0 0,2-3 0 16,0-1 0-16,3-2 0 0,-1 0 0 0,3-2 0 16,-1 2 0-16,4-3 0 0,-1-3 0 0,1 3 0 15,0-2 0-15,0 0 0 0,0 1 0 0,0-1 0 16,1 2 0-16,-1-3 0 0,0 4 0 0,0-2 0 15,0 2 0-15,1-1 0 0,-1 1 0 0,0 0 0 16,0 0 0-16,0 2 0 0,0-2 0 0,1 2 0 16,-1 0 0-16,0 2 0 0,0 0 0 0,-1 2 0 15,-1-1 0-15,-3 3 0 0,1-2 0 0,-4 3 0 0,-1 1 0 16,-2-2 0-16,-2 4 0 0,0-1 0 0,-3 2 0 0,0 2 0 16,-2 0 0-16,0 4 0 0,-1 0 0 0,-1 0 0 15,1 6 0-15,-1-1 0 0,-1 2 0 0,1 2 0 16,-1 0 0-16,0 2 0 0,1-1 0 0,-2 1 0 15,3 0 0-15,-1 1 0 0,0-2 0 0,-1 1 0 16,0 1 0-16,-2-1 0 0,1 2 0 0,-2 2 0 16,-3 0 0-16,-2 4 0 0,-1 1 0 0,-3-3 0 15,0 0 0-15,-3-1 0 0,1-4 0 0,0-1 0 16,-1-2 0-16,0-4 0 0,1-5 0 0,2-1 0 16</inkml:trace>
  <inkml:trace contextRef="#ctx0" brushRef="#br1" timeOffset="126739.21">29615 4079 4607 0,'0'-2'400'0,"0"0"-400"0,1 1 0 0,0-1 0 15,-1 2 784-15,0 0 80 0,1-3 16 0,-1 3 0 16,1-1 640-16,1-1 128 0,0 0 16 0,-1 2 16 16,2 0-160-16,-2-1-48 0,0 1 0 0,0 0 0 15,-1 1-48-15,0-1-16 0,0 4 0 0,-1 0 0 16,0 1 128-16,-1 1 32 0,0 3 0 0,-1-2 0 15,-1 6-384-15,1 0-80 0,-2 2-16 0,1 1 0 16,-2 3-496-16,1 3-96 0,0 4-32 0,0 1 0 16,-1 3-208-16,1-1-64 0,1 3 0 0,2-2 0 15,2-1 48-15,0-1 0 0,1-1 0 0,3-3 0 16,2-5-96-16,3-1-16 0,2-5 0 0,4-2 0 16,1-2-128-16,3-1 0 0,5-2 144 0,1-5-144 0,4-1 256 0,4 0 0 15,2-4-16-15,2-1 0 0,1-1 0 0,-2 1 0 16,0-2 0-16,-2-1 0 0,1-1-240 0,-3 4 176 15,-3-1-176-15,0 2 160 0,-2 2-160 0,-2 6 0 16,-2-1 0-16,-3 5 128 0,-3 1-128 0,-3 2 0 16,-3 4 0-16,0 0 0 0,-5 2 0 0,0-1 0 15,-1 3 0-15,-1-2 128 0,-1 2 0 0,2 1-128 16,-1-3 192-16,0 0-64 0,2 0-128 0,-1-3 0 16,1-3 0-16,1 0 0 0,2 1 0 0,0-6 0 15,2 2 0-15,0-5 0 0,2 2 0 0,1-4 0 16,3-1 128-16,0-3-128 0,2 0 256 0,3 0 0 15,1 0 16-15,1-2 0 0,-3 0-272 0,2-1 160 16,2 2-160-16,0-4 128 0,3 2-128 0,0 1 0 16,0-1 144-16,-1 1-144 0,-1 2 0 0,-3 3 0 0,-2 0 0 0,-2 3 0 15,-2 2 0-15,-3 1 0 0,1 2 0 0,-1 0 0 16,0 4 0-16,-1-1 0 0,-1 1 0 0,1 3 0 16,-1 0 0-16,0 0 0 0,1-1 0 0,-2 1 0 15,1-2 0-15,-1-2 0 0,-11-11 0 0,0 0 0 16,0 0 0-16,57 49 0 0,-57-49 0 0,0 0 0 15,55 36 0-15,-55-36 0 0,0 0 0 0,61 29 0 16,-61-29 0-16,0 0 0 0,58 21 0 0,-39-17 0 16,-1-1 0-16,1-1 0 0,2-1 0 0,1-1 0 15,2-1 0-15,2-3 0 0,1 0 0 0,1-1 128 16,1-2-128-16,3-1 192 0,0-3-64 0,1 2 0 16,3-4-128-16,-1 1 176 0,-3-4-176 0,-2 0 192 0,-1-3-64 15,0-1 0-15,0-2 0 0,0 0 0 0,-1 2-128 0,-2-3 0 16,-3 1 144-16,-3-2-144 0,-2 2 160 15,-2 0-32-15,0-2-128 0,-4 0 192 0,-1-2 0 0,-2 1 0 16,-1 0 0-16,-2-1 0 0,-1 0 0 0,-2-5 0 16,-1 3 0-16,0-3 0 0,-1 3-192 0,-1-3 0 15,-1 0 128-15,-1 0-128 0,1 2 0 0,1-2 0 16,-2 0 0-16,2 3 0 0,1 3 0 0,0 1 0 16,0 2 0-16,1 3 0 0,-1 2 0 0,0 3 0 15,-1 1-192-15,-1 2-19776 0</inkml:trace>
  <inkml:trace contextRef="#ctx0" brushRef="#br1" timeOffset="127468.37">31295 4037 14735 0,'14'3'1312'0,"-1"-3"-1056"16,1 0-256-16,-4 0 0 0,0 0 1520 0,6 3 240 15,16-2 48-15,19 1 16 0,18 1 624 0,15 1 128 16,9 0 32-16,0-3 0 0,3 4-736 0,-4-4-144 16,-5 1-16-16,-5-4-16 0,-1 1-752 0,-5-2-160 15,-4 0-16-15,-5 1-16 0,-2-2-592 0,-5-1-160 16,-4-3 0-16,-4-1 0 16,-3 0-432-16</inkml:trace>
  <inkml:trace contextRef="#ctx0" brushRef="#br0" timeOffset="183692.77">27683 7487 22111 0,'-1'-3'1968'0,"0"3"-1584"16,1 0-384-16,0 0 0 0,0 0 1792 0,-1 0 288 16,0 3 48-16,-2-2 16 0,1 1 96 0,0 3 32 0,0 2 0 0,1 4 0 15,-1 5-1184-15,4 2-224 0,1 2-48 0,0 0-16 16,3 5-544-16,-1 2-96 0,3 2-32 0,0-1 0 15,0 1-128-15,1-1 0 0,0 0 0 0,1 0 0 16,0-5 0-16,-1-2 0 0,1-2 0 0,0 0 0 16,0-4-144-16,-1-4 144 0,1 0-192 0,-2-2-11984 15,1-3-2416-15</inkml:trace>
  <inkml:trace contextRef="#ctx0" brushRef="#br0" timeOffset="184110.45">27647 7504 20271 0,'-1'-3'1792'0,"1"-3"-1424"16,2 4-368-16,1-1 0 0,-1 1 496 0,1-2 16 15,2-1 16-15,0-4 0 0,4-5 912 0,1 3 176 16,0 2 48-16,0 1 0 0,-1 5-64 0,0 1-16 16,1 2 0-16,0 2 0 0,1 1-208 0,1 3-32 15,1 0-16-15,2 1 0 0,1 2-736 0,-16-9-144 16,0 0-16-16,55 34-16 0,-55-34-272 0,0 0-144 16,57 37 160-16,-57-37-160 0,0 0 128 0,66 45-128 15,-66-45 0-15,0 0 0 0,62 48 256 0,-62-48-64 0,0 0 0 0,47 48 0 16,-37-33 0-16,-2 2-16 0,-4-1 0 0,-3-1 0 15,-3 2-176-15,-2-1 160 0,-4 1-160 0,-2-2 160 16,-2 1-32-16,-3-1 0 0,-3 2 0 0,0-3 0 16,-2 3-128-16,-1-1 128 0,-2-4-128 0,0 1 128 15,4-4-128-15,-2 0 0 0,0-3 0 0,0-1 0 16,2-3 0-16,0-2 0 0,2-2-128 0,3 2 128 16,0-2-704-1,4 1-80-15,2 1-16 0,3 0-17344 0</inkml:trace>
  <inkml:trace contextRef="#ctx0" brushRef="#br0" timeOffset="184579.95">28500 7612 25791 0,'-7'-4'2304'0,"3"2"-1856"15,0 0-448-15,2 2 0 0,1 2 912 0,0-2 96 16,-1 3 16-16,-2 0 0 0,0 2 512 0,-4 4 128 0,0 2 0 0,-2 4 16 15,0 4-928-15,0 1-192 0,1 2-48 0,-1 1 0 16,2 3-160-16,1 2-32 0,0-2-16 0,1 1 0 16,1-2-304-16,2-1 160 0,1 0-160 0,1-4 128 15,2-2-128-15,3-4 0 0,1-2 0 0,3-4 0 16,2-3 0-16,2-5 0 0,4-2 0 0,1-5 0 16,3-1 288-16,0-3 32 0,2-5 0 0,-1-2 0 15,2-1-192-15,-2-1-128 0,-2 0 192 0,-2-1-192 16,-3 5 0-16,-2-3 0 0,-2 1 0 0,-2-1 0 15,-3 4 0-15,-5 3 0 0,-1-1 0 0,-5 2 0 16,-2 2 0-16,-3 1 0 0,-3 4 0 0,-3-1 0 16,-2 5 0-16,-4 0 0 0,0 0-160 0,0 3 160 15,-1 2-1488-15,3-1-176 0,0 4-48 0,2-2-14272 16</inkml:trace>
  <inkml:trace contextRef="#ctx0" brushRef="#br0" timeOffset="184937.05">28981 7668 19871 0,'-3'-3'432'0,"-1"1"80"0,1 2 32 0,1 0 32 0,-1 0-576 0,1 0 0 0,0 2 0 0,-3 0 0 16,-2 2 3600-16,-3 1 624 0,-3 2 112 0,1 4 16 16,-1-1-2368-16,2 0-464 0,-1 4-112 0,2-1 0 15,1 1-992-15,2 1-192 0,0 2-32 0,2 3-16 16,1 0-176-16,1 0 0 0,-1 2 0 0,3 1 0 15,0 1 0-15,2-4 0 0,0 3 0 0,1-6 0 16,2-2-144-16,1-2 144 0,1-4 0 0,3-3 0 16,1-4-1456-16,2-2-176 0,3-5-32 0,1-3-14864 15</inkml:trace>
  <inkml:trace contextRef="#ctx0" brushRef="#br0" timeOffset="185315.27">29099 7225 20271 0,'-2'3'1792'0,"2"-1"-1424"16,1-1-368-16,0 1 0 0,1 2 1072 0,0-2 144 16,0 1 16-16,1 7 16 0,2 2 1152 0,0 3 224 15,1 6 64-15,0 0 0 0,2 2-1040 0,-1 2-208 0,-1 3-32 0,-1 0-16 16,0 3-784-16,-3 1-160 0,0 1-16 0,-3 1-16 15,0-2-272-15,-3 1-144 16,2 1 160-16,0-1-160 0,0-4 160 0,1-1-160 0,0 1 160 0,-1-4-160 16,2-2 192-16,2-4-64 0,-1-1-128 0,0-4 192 15,1-1-192-15,-1-4 0 0,0 0 0 0,1-4 0 16,0 1 0-16,-1-6 0 0,2 2 0 0,-1-4 0 16,1 0 224-16,0-2-48 0,0-1-16 0,1-1 0 15,-1 0 32-15,1-5 16 0,2 3 0 0,1-4 0 16,-1 3-48-16,1 1-16 0,1-4 0 0,1 1 0 15,1-2-144-15,0 2 128 0,-1-2-128 0,1 0 128 16,0 2-128-16,0 0 0 0,-1-1 0 0,-1 1 0 16,-1 0 0-16,1 2-256 0,0 0 64 0,-1 2-12752 15,-1 0-2560-15</inkml:trace>
  <inkml:trace contextRef="#ctx0" brushRef="#br0" timeOffset="185489.23">29284 7776 27647 0,'-7'14'1216'0,"1"-3"256"0,3 0-1168 0,0-2-304 16,3-3 0-16,0-2 0 0,2 0 912 0,-1 5 128 15,0 4 32-15,0 4 0 0,1 1-48 0,2 1 0 16,-2-2 0-16,1-3 0 0,-1-2-496 0,1-1-96 16,1-3-32-16,-1-1 0 0,2 1-400 0,-1-5 0 15,1-1 0-15,-1 0-10768 16,2-2-2240-16</inkml:trace>
  <inkml:trace contextRef="#ctx0" brushRef="#br0" timeOffset="185900.14">29470 7776 15663 0,'-4'5'1392'0,"3"-2"-1120"0,1 2-272 0,0-4 0 15,1-1 1232-15,0 0 192 0,2 2 48 0,-1-2 0 16,1 4-416-16,3-2-80 0,1 1-16 0,-1 1 0 16,3-2 496-16,-1 0 80 0,1-1 32 0,1-1 0 15,0 0-176-15,0-3-48 0,1 3 0 0,0-6 0 16,1 3-144-16,0-3-48 0,-1-2 0 0,1 2 0 16,1-4-528-16,-3 1-112 0,-2 2-32 0,0-3 0 0,-2 1-352 0,-2 1-128 15,0-1 0-15,-3 3 144 0,-2-2-144 0,-2 2 0 16,1 3 0-16,-4-1 0 0,-2 0 160 0,-2 4-160 15,-1 0 192-15,-2 2-192 0,0 2 144 0,-1-1-144 16,1 5 0-16,-1 1 144 0,1 0-144 0,0 2 0 16,1 0 0-16,0 2 0 0,1 4 0 0,2-2 128 15,2-1-128-15,1 1 0 0,2 0 0 0,2 0 0 16,4-3 128-16,0 2-128 0,1-1 0 0,3-1 0 16,-1 2 0-16,3-3 0 0,1 1 0 0,1-1 0 15,-10-11 0-15,0 0 0 0,0 0 0 0,46 43 0 16,-46-43 0-16,0 0 0 0,0 0 0 0,0 0 0 15,62 20-144-15,-51-21 144 16,1-4-1616-16,-2 2-272 0</inkml:trace>
  <inkml:trace contextRef="#ctx0" brushRef="#br0" timeOffset="186262.48">29780 7720 10127 0,'2'4'896'0,"0"-3"-704"0,1 2-192 0,-1-1 0 16,-2-1 560-16,2 1 80 0,0 4 0 0,4 2 16 16,-1 4 1024-16,2 2 208 0,0 3 32 0,-3-2 16 15,1 1 432-15,-2 1 96 0,-1 0 16 0,2 0 0 16,-2-3-112-16,0 3 0 0,-1-3-16 0,0 2 0 16,1-2-944-16,-1-1-192 0,0 0-48 0,-1-2 0 15,0 0-720-15,1-2-160 0,-2-1-32 0,0-1 0 0,0-2-128 0,-1-2-128 16,1 0 192-16,1-1-192 0,0-1 176 0,0-2-176 15,0-1 160-15,1-4-160 0,2 1 256 0,-2-4-32 16,1 0-16-16,1-2 0 0,1-3-16 0,-1 0-16 16,2-3 0-16,0 3 0 0,1-3-16 0,0 2 0 15,0-1 0-15,1 2 0 0,-2 0-160 0,2-1 192 16,0 4-192-16,-1-2 192 0,2 0-192 0,-1 2 0 16,1 0 0-16,-2 0 128 0,2 0-128 0,-2 2 0 15,0 0 0-15,0-1 0 16,1 1-512-16,-2 1-64 0,1 1-32 0,-1 2-18784 0</inkml:trace>
  <inkml:trace contextRef="#ctx0" brushRef="#br0" timeOffset="213762.04">30720 7335 19343 0,'-5'0'1728'0,"1"2"-1392"0,0-1-336 0,2-1 0 16,0 2 1264-16,-3 2 176 0,-2 1 32 0,-6 1 16 15,-3 5-320-15,-6 3-64 0,-1 3-16 0,-1 0 0 16,1 3 32-16,1 2 0 0,1 3 0 0,2-2 0 16,1 3-272-16,3 0-48 0,3-1-16 0,2 3 0 15,3 2-560-15,0-1-224 0,3 2 176 0,1-2-176 16,0-2 0-16,2 2 0 0,0 2 0 0,2-2 0 16,3-4 0-16,-1 1 0 0,3-4-160 0,-6-22 160 15,0 0-128-15,0 0 128 0,46 53-128 0,-28-50 128 16,0-3-1920-16,2-2-288 0</inkml:trace>
  <inkml:trace contextRef="#ctx0" brushRef="#br0" timeOffset="214148.65">30910 7680 18431 0,'-8'-3'816'0,"1"3"160"0,1 0-784 0,2 0-192 0,2 3 0 0,0-3 0 15,0 2 1968-15,-1-1 336 0,-3 5 80 0,-3 1 16 16,0 2-784-16,0 2-144 0,1 3-48 0,1-2 0 16,1 1-992-16,3 2-208 0,2-1-32 0,0 0-16 15,2 0-48-15,1 0-128 0,3-2 192 0,-1 1-64 16,3 0-128-16,0-2 128 0,2 0-128 0,3 0 128 15,0-3 256-15,1-1 64 0,3-2 0 0,1-2 0 16,2-1-112-16,-2-4-16 0,0-1 0 0,1-2 0 16,0-4-320-16,-1 0 128 0,-1 0-128 0,0-2 0 15,-4 0 192-15,1-1-16 0,-6 1-16 0,-1 2 0 0,-4-1 288 16,-2-1 48-16,-3 2 16 0,-3 0 0 16,-2 1-384-16,-3 0-128 0,-2 0 0 0,-4-1 0 0,0 0 128 0,-3 1-128 15,0 1 0-15,0 3 144 0,1 1-144 16,2 3 0-16,2 2 0 0,0 1 0 0,3 0-192 0,1 3 192 15,2 2-160-15,1-1-11328 16,4 0-2272-16</inkml:trace>
  <inkml:trace contextRef="#ctx0" brushRef="#br0" timeOffset="214530.16">31275 7731 1839 0,'-4'4'160'0,"-1"-3"-160"0,1 2 0 0,2-3 0 16,1 2 5600-16,0-1 1088 0,-1-1 224 0,-1 2 32 15,-1 2-3840-15,-2 1-768 16,-2 1-160-16,0 3-16 0,1 1-1264 0,0-4-240 0,1 2-48 0,3 0-16 16,1-3-48-16,2 0-16 0,2 0 0 0,1-2 0 15,2-1-176-15,0-1-32 0,3 2-16 0,-1-3 0 16,2 0 32-16,0 0 16 0,1 0 0 0,0-3 0 15,1 3-224-15,0 0-128 0,1-1 160 0,1-1-160 16,0 2 0-16,-1-2 128 0,2 2-128 0,-2 0 0 16,0 0 0-16,-1 0 0 0,-2 2 0 0,0 1 0 15,-1 0 0-15,-1 2 0 0,-1-2 0 0,0 5 0 16,0-2 0-16,-2 3 0 0,-1 0 0 0,1 2 0 16,-2-1 0-16,1 0 0 0,0 3 0 0,-1-1 0 15,1 1 0-15,1-3 0 0,-1 1 0 0,1-1 0 16,2-3 0-16,0 1 0 0,0-3-128 0,1-1 128 15,0 1 0-15,-2-3 0 0,2 0 0 0,-3-2 0 16,2 0-1776-16,-2-2-240 0</inkml:trace>
  <inkml:trace contextRef="#ctx0" brushRef="#br0" timeOffset="-214686.95">31742 7224 30399 0,'-9'7'1344'0,"3"-3"288"0,2 0-1312 0,1 1-320 0,3-1 0 0,0 0 0 15,0 0 800-15,0 4 96 0,-2 4 0 0,2 4 16 16,3 7-192-16,-2 2-32 0,2 4-16 16,0-1 0-16,-3-28-544 0,8 57-128 0,-3-23 0 0,-2-3 0 15,0 2 0-15,0 2 0 0,-1-2 0 0,0 1 0 16,-1 1 0-16,0 0 0 0,0 0 128 0,1-4-128 15,-1 0 0-15,0-1 0 0,0-2 0 0,1-2 0 16,0-4 0-16,-2-22 0 0,0 0 0 0,15 49 0 16,-10-37 0-16,1-5 0 0,0-1 0 0,-2-5-10784 15,1 1-2064-15</inkml:trace>
  <inkml:trace contextRef="#ctx0" brushRef="#br0" timeOffset="-214486.17">31709 7575 23039 0,'0'2'1024'0,"3"-1"192"0,1 1-960 0,0 2-256 15,-1-4 0-15,0 2 0 0,2-1 1104 0,1 1 176 16,7 4 48-16,-13-6 0 0,0 0-720 0,55 20-144 16,-55-20-16-16,0 0-16 0,56 24-432 0,-56-24 0 15,0 0 0-15,0 0 0 0,52 32 0 0,-41-23 0 16</inkml:trace>
  <inkml:trace contextRef="#ctx0" brushRef="#br0" timeOffset="-214052.15">32270 7877 24879 0,'0'0'1088'0,"0"-2"256"0,0 1-1088 0,0-1-256 0,1-1 0 0,-1 2 0 16,0-1 2176-16,0-4 384 0,0 1 80 0,-1-4 16 15,-3-2-1824-15,1 0-384 0,-4-3-64 0,1 2 0 16,-2 1 144-16,0-3 48 0,0 3 0 0,-1 2 0 16,0-2-160-16,2 2-32 0,-1 1 0 0,0 3 0 15,1 1-384-15,-1 1 0 0,2 4 128 0,-1 1-128 0,0 2 0 0,-1 1 0 16,2 1 0-16,-1 2 0 0,0 1 0 0,3-2 0 15,-2 5 0-15,1-3 0 0,0 2 0 0,1-2 0 16,0 2 0-16,2 0 0 0,1 0 0 0,0-2 0 16,2 0 0-16,2 1 0 0,1-1 0 0,1-1 0 15,3-2 0-15,1 0 0 0,2-1 0 0,0-4 0 16,4 1 0-16,-2-2 0 0,2 0 0 0,-1-2 0 16,1 1 0-16,-1-4 0 0,-1 4 0 0,-1-4 0 15,-1 2 0-15,-1 1 0 0,-1-1 0 0,-1 3 0 16,0-3 0-16,-3 3 0 0,1 0 0 0,-2 3 0 15,-1-1 0-15,-2 1 0 0,-1 0 0 0,0 3 0 16,-1-1 0-16,-2-2 0 0,2 2-192 0,0-1 192 16,0-1-160-16,0 2 160 15,0-4-1712-15,1 1-240 0,0 0-48 0,1-1-8304 16,-1-1-1648-16</inkml:trace>
  <inkml:trace contextRef="#ctx0" brushRef="#br0" timeOffset="-213866.97">32455 7827 22111 0,'-2'8'1968'0,"2"-3"-1584"0,0-1-384 0,1-2 0 16,0 1 1904-16,0-1 288 0,1 7 64 0,1 3 16 15,-3-12-608-15,0 0-112 0,11 53-16 0,-11-53-16 16,0 0-1136-16,9 46-240 0,-7-35-144 0,0 0 192 16,0-3-192-16,1-2 0 0,-1-3 144 0,0-3-144 15,1 0 0-15,1-3 0 0,-2-2 0 0,1-4 0 16,1-2-320-16,-1-1-16 0</inkml:trace>
  <inkml:trace contextRef="#ctx0" brushRef="#br0" timeOffset="-213693.09">32496 7394 34095 0,'-5'7'1504'0,"1"-2"320"16,2 1-1456-16,2-1-368 0,2-2 0 0,2-1 0 0,0-1 144 0,1 4-144 15,4 1 192-15,-9-6-192 0,0 0 0 0,0 0 0 16,42 37 0-16,-42-37 0 16,0 0-592-16,0 0-128 0,0 0-32 0,0 0-13760 0</inkml:trace>
  <inkml:trace contextRef="#ctx0" brushRef="#br0" timeOffset="-213353.63">32693 7750 23951 0,'0'12'1056'0,"1"-2"224"0,0-3-1024 0,0-2-256 0,1 0 0 0,-1-4 0 16,2 5 1216-16,-1-2 192 0,2 5 48 0,2 2 0 16,-6-11-128-16,0 0-32 0,0 0 0 0,23 46 0 15,-18-35-832-15,-1-3-160 0,1-1-48 0,-1-2 0 16,1-1 192-16,-2 0 48 0,3-1 0 0,-2-3 0 15,2 3 64-15,-1-6 16 0,2 1 0 0,1-1 0 16,-2-1-224-16,2-1-32 0,0-1-16 0,0 1 0 0,1 1-304 0,-1-1 0 16,-1 0 0-16,-1 2 0 0,0 0 0 0,-2 0 0 15,-1 1 0-15,0 2 0 0,-1 0 0 0,-2 0-144 16,1 2 144-16,-1 2 0 0,-1 0-128 0,1 0 128 16,-1 1-128-16,1 1 128 15,0-3-1040-15,1 3-128 0,0-1-32 0,1 1 0 16,0 2-2176-16,2-2-432 0</inkml:trace>
  <inkml:trace contextRef="#ctx0" brushRef="#br0" timeOffset="-212975.09">33041 7795 23951 0,'-2'6'2128'0,"0"0"-1696"0,2-1-432 0,0-1 0 16,2-2 752-16,-1-2 64 0,0 3 16 0,1 0 0 16,0 4 560-16,3 0 112 0,-1 1 32 0,2 1 0 15,-2 0-1168-15,2-1-240 0,-2-1-128 0,1-1 160 16,-1-3-160-16,1 1 0 0,-1-2 0 0,0-1 0 16,0 1 400-16,0-4 0 0,0 1 0 0,-1-1 0 15,0-2 736-15,1-1 144 0,-1-1 16 0,1-2 16 16,-2 2-832-16,-1-4-160 0,-1 1-48 0,-1 0 0 0,-1 0-272 0,-2 1 0 15,0-1 0-15,-1 1 0 16,1 5 0-16,-3 0 0 0,2 0 0 0,-3 3 0 0,1 4 0 0,-1 0 0 16,2 1 0-16,-1 2 0 0,2 2 0 0,0-1 0 15,1 3-128-15,2-2 128 0,1 2 0 0,0 1 0 16,1-1 0-16,1 0 0 0,1 1 0 0,2-1 0 16,-1 0 0-16,3-2-144 0,0 3 144 0,2-5 0 15,0 1 0-15,1-1 0 0,1-3 0 0,0-3 0 16,1 2 0-16,0-3-128 15,0-3-656-15,-1 0-128 0,-2 1-32 0</inkml:trace>
  <inkml:trace contextRef="#ctx0" brushRef="#br0" timeOffset="-212657.46">33216 7790 11967 0,'1'6'1072'15,"1"-2"-864"-15,1-1-208 0,-1-3 0 0,0 4 944 0,0-2 144 0,3 1 16 0,1 6 16 16,-6-9 1248-16,0 0 256 0,0 0 64 0,43 47 0 16,-43-47-1472-16,0 0-272 0,0 0-64 0,0 0-16 15,38 46 512-15,-34-37 96 0,0-1 32 0,-2-3 0 16,0 2-192-16,-2-1-32 0,1-2-16 0,-1-1 0 16,-1 0-496-16,0-2-112 0,0-1-16 0,0-1 0 15,-1-2-416-15,-1 1-96 0,2 1 0 0,-2-3-128 16,1 0 128-16,-1-1-128 0,1 1 0 0,1-1 0 0,0-1 208 15,0 1-64-15,1-3-16 0,0 1 0 0,1-1 0 0,0-1-128 16,1 0 192-16,0-1-64 0,2 1-128 0,-1-2 0 16,2 0 0-16,-1 0 0 0,2-4 0 15,-1 3 0-15,2-4 0 0,0 2 0 0,-1-1 0 0,0 1-224 16,1 1 80-16</inkml:trace>
  <inkml:trace contextRef="#ctx0" brushRef="#br0" timeOffset="-209612.72">29615 8384 27647 0,'1'0'2448'0,"0"0"-1952"0,0 2-496 0,0 0 0 16,0-1 1456-16,0 4 192 0,2 0 32 0,1 4 16 15,2 6-528-15,-2 4-96 0,2 3-32 0,-2 2 0 16,0 3-800-16,-2 2-240 0,0 5 0 0,-1 1 128 16,1 4-128-16,1 2 0 0,-1-1 128 0,0 2-128 0,1-1 0 0,0-5 0 15,0-2 0-15,-1-3 128 0,-2-31-128 0,8 54 0 16,-3-32 0-16,-2-2-16832 15</inkml:trace>
  <inkml:trace contextRef="#ctx0" brushRef="#br0" timeOffset="-209144.1">29704 9251 911 0,'-1'2'0'0,"-1"-2"0"0,1 0 0 0,-1 2 0 16,1-1 4976-16,0-1 912 0,0 5 176 0,-1-2 32 15,-1 3-2464-15,-4 3-496 0,-1 5-112 0,-2 3-16 0,-2 2-1792 0,-3 1-384 16,0 4-64-16,-2 2 0 0,-2 1-496 0,0 3-80 16,0 2-32-16,-1-1 0 0,1 0 16 0,0 0 0 15,2-1 0-15,2-1 0 0,2-3-176 0,4-4 160 16,0-2-160-16,3-3 160 0,1-6-160 0,3-3 0 16,1-4-160-16,1-7-11056 15,3-2-2224-15</inkml:trace>
  <inkml:trace contextRef="#ctx0" brushRef="#br0" timeOffset="-208890.17">29717 9222 15663 0,'0'3'1392'0,"-1"-3"-1120"0,1 2-272 0,0 1 0 16,1-2 1648-16,1 1 272 0,0 1 48 0,0 1 16 16,2 4 432-16,3 0 80 0,-7-8 32 0,0 0 0 15,29 47-1360-15,-29-47-272 0,0 0-48 0,33 57-16 16,-33-57-112-16,17 46-16 0,-17-46-16 0,16 56 0 15,-10-27-304-15,-1 1-48 0,0-1-16 0,-2-1 0 16,1 1-192-16,-4-29-128 0,9 56 160 0,-9-56-160 16,8 48 128-16,-8-48-128 0,9 37 0 0,-9-37 0 15,0 0 0-15,0 0 0 0,0 0 0 0,26 44 0 16,-23-43-448 0,2-2-48-16,-3-1 0 0,1-4-16240 0</inkml:trace>
  <inkml:trace contextRef="#ctx0" brushRef="#br0" timeOffset="-208678.54">29559 9480 20271 0,'-13'0'896'0,"4"-1"192"0,3 1-880 0,2 0-208 16,3 0 0-16,-1 0 0 0,2 1 1472 0,-1-1 240 15,-1 0 48-15,1 0 16 0,0 2-400 0,2 0-80 16,2-1-16-16,2 2 0 0,0 0-64 0,4-1 0 15,1 1-16-15,1 0 0 0,2-2-800 0,1 3-144 16,2 0-48-16,-16-4 0 0,0 0-208 0,0 0 0 16,70 20 0-16,-70-20 0 0,0 0-368 0,62 13-16 15,-62-13 0-15,46 1-15328 0</inkml:trace>
  <inkml:trace contextRef="#ctx0" brushRef="#br0" timeOffset="-208296.98">30359 9378 5519 0,'-7'2'496'0,"2"-2"-496"0,-1 3 0 0,2-3 0 16,0 0 2192-16,2 0 352 0,-2 1 64 0,-3-1 16 15,-3 2 448-15,-4 0 80 0,-3 2 32 0,-2-1 0 16,1 1-1152-16,0 0-240 0,0 1-32 0,2 1-16 0,0 1 112 0,0-2 0 16,1 3 16-16,0 1 0 0,2 1-912 0,-1-1-192 15,1 2-48-15,1 0 0 0,-1 0-400 0,3 2-64 16,1 1-32-16,2-1 0 0,0 2-224 0,1 2 144 16,2-3-144-16,2 3 128 0,1 2-128 0,2-3 0 15,1 3 0-15,2-3 0 0,-4-16 0 0,0 0 0 16,30 52 0-16,-30-52 0 0,0 0 0 0,0 0 0 15,59 44 0-15,-59-44 0 0,0 0 0 0,55 18 0 16,-55-18 0-16,0 0 0 0,64 5 0 0,-64-5 0 16,46-8 0-16,-23 2 0 15,-1-3-416-15,1 1-16 0,-1-4 0 0,-1-1-18240 0</inkml:trace>
  <inkml:trace contextRef="#ctx0" brushRef="#br0" timeOffset="-207906.83">30556 9366 26719 0,'1'0'1184'0,"0"-2"240"0,0 2-1136 0,0-1-288 16,0 1 0-16,0 0 0 0,0 0 1776 0,2 1 288 15,-1-1 64-15,1 2 16 0,1 5-224 0,-1-2-32 16,1 3-16-16,-1 3 0 0,-1 1-1328 0,0 2-272 15,-2 3-48-15,0 3-16 0,0 0 80 0,-2 4 16 16,1 0 0-16,0 1 0 0,-2 3-304 0,3 0 0 16,0 0 0-16,1-2 0 0,2-3 0 0,0 2 0 15,0-5 0-15,2-3 0 0,-5-17 0 0,0 0 0 16,17 42 0-16,-17-42 0 16,0 0-448-16,0 0-80 0</inkml:trace>
  <inkml:trace contextRef="#ctx0" brushRef="#br0" timeOffset="-203153.45">31011 8447 13823 0,'-10'2'1216'0,"3"-2"-960"15,2 0-256-15,0 0 0 0,4 0 432 0,0 0 32 0,1 0 16 0,-2 0 0 16,-1 0 1312-16,2 2 272 0,1-2 48 0,3 3 16 16,0-1-144-16,4 2-48 0,0 1 0 0,5 1 0 15,2 3-240-15,-14-9-48 0,0 0-16 0,54 30 0 16,-54-30-432-16,0 0-96 0,75 51-16 0,-75-51 0 15,60 45-688-15,-60-45-144 0,61 53-16 0,-61-53-16 16,63 63-224-16,-63-63 0 0,56 62 0 0,-56-62 0 16,52 57 0-16,-52-57 0 0,46 53 0 0,-46-53 0 15,41 42 0-15,-41-42 0 0,0 0 0 0,56 48-12096 16,-56-48-2384-16</inkml:trace>
  <inkml:trace contextRef="#ctx0" brushRef="#br0" timeOffset="-202414.82">31600 9236 21183 0,'-4'-3'1888'0,"1"1"-1504"16,1 2-384-16,1 0 0 0,0 0 368 0,1 0 0 16,-1 0 0-16,0 0 0 0,0 2 1872 0,-2 1 368 15,1 3 80-15,-2 0 0 0,0 2-1056 0,0 3-224 0,-2-1-32 0,1 3-16 16,-1 1-576-16,1 3-112 0,-2 2-32 0,0 1 0 15,0 3-400-15,0-1-96 0,-1 1-16 0,0 3 0 16,0 0-128-16,2-1 0 0,0 0 0 0,0 1 0 16,3-4 0-16,0 1 0 0,0-4 0 0,2-1 0 15,0-4 0-15,1-3 0 0,1-2-176 0,-1-5-11616 16,3-3-2336-16</inkml:trace>
  <inkml:trace contextRef="#ctx0" brushRef="#br0" timeOffset="-202159.69">31654 9242 24879 0,'-4'2'2208'0,"1"-1"-1760"16,1 2-448-16,2-1 0 0,1-1 1616 0,0 1 240 16,0 1 64-16,0 2 0 0,3 2-656 0,-1 2-128 15,-3-9-32-15,0 0 0 0,18 44-768 0,-18-44-144 16,0 0-48-16,20 54 0 0,-20-54-144 0,0 0 192 15,24 56-192-15,-24-56 192 0,0 0-16 0,29 57 0 16,-29-57 0-16,0 0 0 0,31 53-176 0,-31-53 0 16,0 0 0-16,27 51 128 0,-27-51-128 0,0 0 0 15,0 0 0-15,25 51 0 0,-22-42 0 0,-2-4 0 16,-1 1-192-16,-1-1-16352 0</inkml:trace>
  <inkml:trace contextRef="#ctx0" brushRef="#br0" timeOffset="-201928.22">31519 9469 19343 0,'0'-4'1728'0,"1"4"-1392"0,1-2-336 0,0 2 0 15,0 0 1168-15,2 0 176 0,0 0 16 0,4 0 16 16,3 0 352-16,4 2 80 0,-15-2 16 0,0 0 0 15,0 0-1376-15,61 15-256 0,-61-15-64 0,0 0-128 16,0 0 0-16,51 22 0 0,-51-22 0 0,0 0 0 16,0 0-704-16,0 0-64 0</inkml:trace>
  <inkml:trace contextRef="#ctx0" brushRef="#br0" timeOffset="-201490.2">32032 9197 2751 0,'-2'3'256'0,"1"-3"-256"0,0 2 0 0,1-1 0 15,1 1 6144-15,0-2 1168 0,0 4 240 0,0-2 64 16,1 6-4432-16,2-2-880 0,-1 8-192 0,-1 0-16 15,-2-14-1328-15,4 37-272 0,-4-15-48 0,-2-2-16 16,0 5-272-16,0-4-160 0,-1 4 192 0,0-2-192 16,1-1 160-16,1 1-160 0,0-3 128 0,1 0-128 15,1-3 0-15,0-1 128 0,0-1-128 0,1-2 0 16,1-2 0-16,0-2 0 0,0 0 128 0,1-3-128 16,-1-1 0-16,0 0 0 0,2-4 0 0,-2 1 0 15,1-2 0-15,-1-2 0 0,1 2 0 0,0-3 0 16,0 0 0-16,0 0 128 0,1-2-128 0,0-3 0 15,0 1 448-15,0-2 16 0,0-1 0 0,1 1 0 16,1-2-464-16,-2-1 0 0,2 1 0 0,-2-3 0 16,2 1 0-16,-1 1 0 0,0-2 0 0,1 3 0 15,0-1 0-15,-2-2 0 0,2 3 0 0,-1 0 0 0,-2 2 0 16,-1 0 0-16,1 1 0 0,-1 2 0 0,-2-2-192 0,0 2-16 16,0 1-16-16,-1-1 0 15,0 3-1440-15,0 0-304 0,0 0-48 0,0 1-14128 16</inkml:trace>
  <inkml:trace contextRef="#ctx0" brushRef="#br0" timeOffset="-201227.95">32120 9471 5519 0,'-1'9'496'0,"1"-5"-496"0,0 2 0 16,1-3 0-16,3 0 4336 0,-2 0 768 0,1-2 144 0,2 3 48 16,-5-4-2224-16,0 0-432 0,0 0-80 0,44 49-32 15,-44-49-1504-15,0 0-288 0,40 51-64 0,-40-51-16 16,0 0 480-16,32 51 80 0,-32-51 32 0,0 0 0 16,22 47-944-16,-18-35-304 0,1-1 160 0,-1-2-160 15,0-3 0-15,-1 2 0 0,0-5 0 0,0-1 0 16,-1 1 0-16,-1-4 0 0,0-1-128 0,0 0-17920 15</inkml:trace>
  <inkml:trace contextRef="#ctx0" brushRef="#br0" timeOffset="-200731.1">32742 9312 29487 0,'-8'4'1296'0,"2"-2"288"0,1 1-1264 0,0-3-320 15,3 2 0-15,0-2 0 0,0 0 864 0,-3 2 112 0,0 0 32 0,-7-2 0 16,0 3 112-16,-2-1 32 0,-2 2 0 0,0-2 0 16,0 1-912-16,0 0-240 0,0 0 0 0,1 2 0 15,-1-2 448-15,2 2 0 0,0-1 0 0,2 1 0 16,1 1 32-16,1-1 16 0,2 3 0 0,1-2 0 16,3 0-320-16,2 0-176 0,0 2 192 0,4 1-192 15,1-1 0-15,-3-8 0 0,0 0 0 0,0 0 0 16,27 42 0-16,-27-42 0 0,0 0 0 0,0 0 0 15,40 46 0-15,-40-46 0 0,0 0 0 0,0 0 0 16,47 46 0-16,-47-46 0 0,0 0 0 0,0 0 0 16,42 50 0-16,-42-50 0 0,0 0 0 0,0 0 0 15,27 42 192-15,-24-33-64 0,0 1 0 0,-3-1-128 16,-3-2 368-16,0 1-48 0,-4 0 0 0,-1 0 0 16,0 1-192-16,-4 0-128 0,0-1 128 0,-1 1-128 0,-2-1 0 0,1 1 144 15,1-4-144-15,-1 1 0 0,2-3 0 0,-1-1 0 16,2 1 0-16,1-3-19056 15</inkml:trace>
  <inkml:trace contextRef="#ctx0" brushRef="#br0" timeOffset="-187096.97">28911 8207 31327 0,'-3'2'2784'0,"1"0"-2224"0,1-2-560 16,0 2 0-16,-1-1 1344 0,-2 1 144 0,-1 4 48 0,-5 0 0 15,-4 5-256-15,-6 3-32 0,-2 3-16 0,-5 3 0 16,0 2-704-16,-2 4-144 0,-1 5-16 0,0 1-16 16,1 1-48-16,0 4-16 0,0 0 0 0,-1 4 0 15,-2 1-160-15,-2 2-128 0,2 4 192 0,-2-1-192 16,4 1 0-16,1-3 0 0,3-2 0 15,2 2 0-15,2-2 0 0,1-1-272 0</inkml:trace>
  <inkml:trace contextRef="#ctx0" brushRef="#br0" timeOffset="-186395.32">26980 9161 28559 0,'-9'2'2544'0,"2"1"-2032"16,3-1-512-16,1 2 0 0,-1-2 1344 0,0 1 160 15,-6 3 32-15,-6 3 16 0,-5 8-80 0,-4 1 0 16,0 3-16-16,1 1 0 0,4 1-752 0,1 0-128 15,1-1-48-15,4 0 0 0,1 1-336 0,3-3-192 16,2 3 192-16,1-2-192 0,1-1 128 0,3-2-128 16,2-1 0-16,3-2 0 0,2-2 0 0,4-2 0 15,5 0 0-15,1-2 0 0,4-3 0 0,2-3 0 16,0-1 0-16,1-4 0 16,0 1-672-16,3-5-32 0,0-1-16 0,1-2 0 15,0 0-2304-15,-2-2-464 0</inkml:trace>
  <inkml:trace contextRef="#ctx0" brushRef="#br0" timeOffset="-186053.61">27270 9281 8287 0,'-11'11'736'0,"1"-4"-592"0,1 1-144 0,2-3 0 16,4-1 3392-16,0 1 640 0,-2 1 128 0,-2 3 16 15,-4 4-816-15,-4 7-160 0,-1 5-48 0,0 0 0 16,3 1-1808-16,1 0-384 0,1-2-64 0,2 0 0 0,1-1-576 0,0 2-128 15,2-3 0-15,2-2-16 0,1-3 80 0,0 0 0 16,3-3 16-16,3-5 0 0,0-1-48 0,3-3-16 16,0-1 0-16,3-4 0 0,1-2-208 0,1-2 144 15,2-2-144-15,-1-5 128 0,1 0 0 0,1-1-128 16,-1-1 192-16,-1-2-64 0,1-2-128 0,-2 3 0 16,-1-3 0-16,-2 3 0 0,1-3 0 0,-4 2 0 15,2-1 0-15,-4-3 0 0,1 2 0 0,-2-1 0 16,-1-1 128-16,-2 5-128 0,-1-1 0 0,-3 4 0 15,0 3 0-15,-3 3 0 0,-1 1 0 0,-3 4 0 16,-2 2 0-16,-2 4 0 0,1 1 0 0,-2 4-256 16,-1 0 64-16,2 4 16 15,0-2-816-15,1 1-160 0,2 1-48 0,1-2-15552 0</inkml:trace>
  <inkml:trace contextRef="#ctx0" brushRef="#br0" timeOffset="-185737.14">27421 9406 24879 0,'0'3'1088'0,"0"2"256"0,0-2-1088 0,0 1-256 0,0-2 0 0,0 0 0 16,0-1 1600-16,0 5 256 0,1 2 48 0,0 0 16 16,1 4-208-16,0-3-48 0,3 2 0 0,-2-3 0 15,2 0-832-15,-1-2-192 0,1-3-16 0,-1 2-16 16,2-2-112-16,-1-1-32 0,2 0 0 0,-1 0 0 15,0 1-240-15,0-3-48 0,1 2-16 0,-2 1 0 0,2-2-160 0,-3 1 0 16,2 1 0-16,-1 2 0 0,1-2 0 0,-2 3 0 16,0 0 0-16,0 0 0 15,0 2 0-15,-1 0 0 0,0-2 0 0,1 2 0 0,0 1 0 0,-1-1 0 16,3-2 0-16,0 5 0 0,-1-5 0 0,1 2 0 16,-1 1 0-16,1-3 0 0,0 1 0 0,-2 0 0 15,-2-1 0-15,0-1 0 0,1-1-320 0,-2 0-32 16,-1-3-16-16,1 1-11904 15,0-2-2384-15</inkml:trace>
  <inkml:trace contextRef="#ctx0" brushRef="#br0" timeOffset="-185488.45">27628 9126 28559 0,'-5'3'1264'0,"1"-1"272"0,3 2-1232 0,1-2-304 0,3 0 0 0,-2-1 0 16,1 2 960-16,1 0 128 0,3 6 16 0,2 2 16 16,-1 5-80-16,0 2-16 0,-1 2 0 0,-2 2 0 15,0 4-288-15,-2 2-64 0,-1-1-16 0,0 5 0 16,0 1-288-16,-1 0-64 0,-2 0-16 0,-1-2 0 16,-1 3-288-16,0-5 0 0,-1 1 0 0,1-4 0 15,-1-1 0-15,4-2 0 0,0-7 0 0,1 2 0 16,2-4-1008-16,2-6-96 0</inkml:trace>
  <inkml:trace contextRef="#ctx0" brushRef="#br0" timeOffset="-185288.99">27585 9380 32255 0,'-6'12'1424'0,"4"-5"304"0,2 0-1392 0,1-1-336 15,2-3 0-15,0-1 0 0,1 2 384 0,3 1 16 16,3 5 0-16,-10-10 0 0,0 0 80 0,0 0 16 16,62 46 0-16,-48-37 0 0,-1-4-240 0,-2 1-64 15,0 0 0-15,0-3 0 0,-3-1-192 0,3 2 128 16,-3-2-128-16,0-2-10688 16,1 0-2208-16</inkml:trace>
  <inkml:trace contextRef="#ctx0" brushRef="#br0" timeOffset="-184720.4">27908 9581 11055 0,'2'2'976'0,"-1"-2"-784"0,0 0-192 0,0-2 0 16,0 2 1728-16,0 0 288 0,0-1 64 0,1-1 16 16,2-1 1056-16,-2-2 224 0,-1 0 32 0,-1-1 16 15,-1 0-1024-15,0 1-208 0,-2-2-32 0,-1-1-16 16,0 2-1040-16,-1 0-208 0,0-2-32 0,-2-1-16 15,0 1-496-15,0 2-96 0,0 0-32 0,-1 2 0 16,0 3-224-16,0 1 144 0,2 3-144 0,-2 0 128 0,1 2-128 0,-1 1 0 16,3 0 0-16,-1 3 0 15,2 1 0-15,-1-1 0 0,3 2 128 0,1 1-128 0,0 0 0 16,0 1 0-16,3 1 0 0,-1 1 0 0,4 1 0 16,-1-4 128-16,3 1-128 0,1-2 0 15,2-2 144-15,2-3-144 0,0-1 160 0,2-3-160 0,-3-2 0 0,2-2 0 16,-1 0 0-16,-1-1 0 0,0 1 0 0,-3-4 0 15,0 0 0-15,-1 1 0 0,0-1 0 0,-3 1 0 16,1-2 0-16,-1 3 0 0,-1 0 0 0,0 3 0 16,-2-1 0-16,-1 4 0 0,0 1 0 0,-1 1 0 15,0 1 0-15,-1 1 0 0,1 0 0 0,1-1 0 16,0-2 0-16,0 0 0 0,3 0-320 0,0-3-16 16,0 0 0-16,3-3 0 15,-1 0-1232-15,1 0-240 0,1-2-48 0,-1-3-16 16,2-1-1648-16,0 2-336 0,0-3-64 0,0 1-16 15,-1 0 912-15,0-1 176 0,1 1 32 0,-1 0 16 16,0 2 976-16,0 0 192 0,0 2 32 0,-2 2 16 0,0 1 1888 0,-3 4 368 0,-1 1 80 0,-1 3 16 16,-1 2 2944-16,0 1 576 0,-1 2 128 0,2 3 32 15,-2 2-640-15,-1-2-128 0,1 4-32 0,-1 1 0 16,0-1-1856-16,0 1-368 0,2 1-80 0,0-3 0 16,0 0-848-16,0-3-176 0,2 0-16 0,-1-2-16 15,1-2-288-15,-1-1 128 0,1-2-128 0,0-2 0 16,1 0 0-16,-1-4 0 0,1-1 0 0,-1-1 0 15,0-4-128-15,0-2-96 0,0-3-16 0,2-2-18672 16</inkml:trace>
  <inkml:trace contextRef="#ctx0" brushRef="#br0" timeOffset="-184547.76">27972 9318 37775 0,'-12'14'1664'0,"4"-5"368"0,2 2-1632 0,3-5-400 15,3-4 0-15,0 2 0 0,1-2 448 0,0 5 16 16,-1 0 0-16,1 7 0 0,1-2-272 0,-1 1-64 16,1 0-128-16,0-5 192 0,-1 0-192 0,1-2 0 15,1 0 0-15,-1-4-11824 16,0-1-2320-16</inkml:trace>
  <inkml:trace contextRef="#ctx0" brushRef="#br0" timeOffset="-184145.99">28242 9493 7359 0,'1'2'656'0,"-1"-2"-528"0,0 0-128 0,0 1 0 15,-1-1 1920-15,0 0 336 0,1 0 80 0,-1 3 16 16,1 0 816-16,-1-1 160 0,0 2 48 0,-2-1 0 15,3 3-1168-15,-1-2-224 0,1-1-64 0,0 1 0 16,0 1-256-16,1 1-64 0,1-1-16 0,0 1 0 16,0 2-912-16,0-1-176 0,2-2-48 0,1 3 0 15,0 1-240-15,-1-1-48 0,1 1-16 0,-1-1 0 0,0 0-144 0,1 3 0 16,-1-2 0-16,0-1 0 0,0-1 0 0,0-2 0 16,0 1 0-16,1-4 0 0,-1 1 0 15,2-2 0-15,-1-1 0 0,0-4 0 0,1 2-176 0,-1-1-16 16,0-1 0-16,0 0 0 15,-1 1-512-15,1-1-96 0,-2 0-32 0,-1 3 0 16,2-2-208-16,-2 3-48 0,-1 3-16 0,0-2 0 16,0 1 272-16,1-2 48 0,0 3 16 0,-2 0 0 15,1 0-912-15,0-1-176 0,0 1-48 0,0 0 0 16,0 0-368-16,1-1-80 0,1 2-16 0,0-4 0 16,0 2 256-16,1-2 32 0</inkml:trace>
  <inkml:trace contextRef="#ctx0" brushRef="#br0" timeOffset="-183828.39">28478 9581 5519 0,'1'0'240'0,"-1"-1"64"0,1 1-304 0,-1-2 0 0,0 2 0 0,1 0 0 15,-1 0 1376-15,0 0 224 0,1 0 32 0,0-2 16 16,-1 2 496-16,1 0 96 0,0-4 32 0,-1 4 0 16,2-3-800-16,-1 1-144 0,1-2-48 0,-1 0 0 15,0 1-192-15,0-3-32 0,-1 3-16 0,-1 0 0 16,0 0 144-16,-1 0 32 0,-2 0 0 0,1 1 0 15,-1 2-480-15,-2 0-96 0,-1 2 0 0,0 2-16 16,-2-2 80-16,0 4 32 0,-1 0 0 0,0 2 0 16,0-2-112-16,1 2-32 0,1-2 0 0,1 2 0 15,2 1-288-15,0-3-64 0,3 1-16 0,1 0 0 16,2 1-224-16,1-1 128 0,1 0-128 0,3 1 0 0,0-1 0 0,0-2 0 16,2 3 0-16,1-2 0 0,0-1 0 0,0 1 0 15,0-3 0-15,1 3 0 16,-1-3-416-16,1 0-32 0,0-1 0 0,0-1 0 15,1-2-1808-15,0-4-368 0,1 2-80 0,1-5-11728 16</inkml:trace>
  <inkml:trace contextRef="#ctx0" brushRef="#br0" timeOffset="-183584.02">28683 9572 10127 0,'0'15'896'0,"0"-6"-704"16,0 2-192-16,1-3 0 0,1-3 2128 0,-2 1 400 0,1-3 80 0,1 8 16 15,1 6 80-15,0 2 32 16,2 2 0-16,-2 1 0 0,1-5-944 0,0 0-192 16,0-6-48-16,1 0 0 0,-1-2 16 0,1-3 0 15,0-3 0-15,2 2 0 0,0-4-736 0,-1-1-160 0,0 0-32 0,2-3 0 16,0-1-128-16,-1 0-48 0,2-3 0 0,-1-3 0 16,0 1-128-16,0 0-16 0,-2-2-16 0,1 0 0 15,1-1-160-15,-2-2-16 0,-1 0-128 0,-2-1 192 16,2-1-192-16,-3 0 0 0,0 0 0 0,-1-1 0 31,1 1-656-31,-4-1-80 0,1 0-16 0,-1 3-18960 0</inkml:trace>
  <inkml:trace contextRef="#ctx0" brushRef="#br0" timeOffset="-182849.93">27272 10050 22111 0,'1'-2'1968'0,"1"1"-1584"16,0-2-384-16,-1 3 0 0,0 0 2080 0,-1 0 336 16,2 0 64-16,0 3 16 0,1-2 128 0,-3 4 48 0,-1 3 0 0,-3 3 0 15,-1 4-1712-15,-5 5-320 0,-3 2-80 0,-2 4-16 16,-3 4-352-16,-2 1-64 0,-1 4 0 0,-2-2-128 16,1 2 128-16,1-2-128 0,0-1 0 0,2-2 0 15,3-5 0-15,3-2 0 0,1-5 0 0,5-4 0 16,1-4-208-16,4-6-48 0,1-4-16 0,3-4-18608 15</inkml:trace>
  <inkml:trace contextRef="#ctx0" brushRef="#br0" timeOffset="-182660.07">27347 9963 32255 0,'2'8'1424'0,"1"-3"304"15,-1 3-1392-15,1-1-336 0,-1-2 0 0,2-1 0 0,0 4 768 0,2 3 96 16,3 11 16-16,2 7 0 0,1 8 16 0,-1 4 0 15,-2-1 0-15,-2 3 0 0,-3-1-400 0,-2 1-80 16,-4-4-16-16,1-3 0 0,-1 1-64 0,0-2-16 16,0-5 0-16,-1-2 0 0,1-5-192 0,1-3-128 15,0-3 128-15,-2-2-128 0,0-2 0 0,1-6 0 16,0-2-192-16,0 0-12048 16,0-7-2416-16</inkml:trace>
  <inkml:trace contextRef="#ctx0" brushRef="#br0" timeOffset="-182452">27114 10330 34095 0,'-2'8'1504'0,"3"-5"320"0,2-1-1456 0,2 2-368 0,-1-4 0 0,0 2 0 16,3-2 784-16,4 1 96 0,-11-1 16 15,0 0 0-15,68 6-256 0,-68-6-64 0,0 0 0 0,68 2 0 31,-68-2-944-31,0 0-192 0,0 0-32 0,61-2-16 16,-48 1-2784-16,-2-4-544 0</inkml:trace>
  <inkml:trace contextRef="#ctx0" brushRef="#br0" timeOffset="-182254.79">27616 10299 36863 0,'-2'20'1632'0,"1"-7"336"15,2 2-1584-15,0-6-384 0,0-4 0 0,1 0 0 0,2 1 320 0,0 8-32 16,3 4 0-16,-1 10 0 0,3 3-160 0,-3 0-128 16,0-1 192-16,-4-1-192 0,-1-1 0 0,-2-3 0 15,-1-2 0-15,-2-3 0 0,0-1 192 0,-2-2 0 16,1-3-16-16,-1-1 0 0,0-3 96 0,2-4 32 16,1-1 0-16,3-4 0 0,-3-1-304 0,3-3-176 15,2-3 32-15,-1-3-11600 16,0-4-2320-16</inkml:trace>
  <inkml:trace contextRef="#ctx0" brushRef="#br0" timeOffset="-182017.42">27647 10372 911 0,'3'-14'0'0,"-2"2"0"0,1 4 0 0,-1 6 0 15,0 1 1984-15,1-4 304 0,3-6 64 0,2-4 16 16,1 1 704-16,2 1 160 0,-1 1 32 0,0 7 0 16,-1 4-464-16,-1 1-96 0,1 5-16 0,1 1 0 15,-3 1-752-15,3 0-144 0,1 4-48 0,-1 1 0 16,0 0-816-16,0-1-160 0,-1 2-48 0,-1 2 0 15,-2-1-272-15,-3 2-64 0,1-4-16 0,-3 3 0 16,-3-2-96-16,-1-2-16 0,-1 2 0 0,-2-2 0 16,-2 0-80-16,-1-2-32 0,0 2 0 0,-2-3 0 15,0 0-144-15,0-2 0 0,-2 0 0 0,1-3 0 16,0 2-192-16,-1-2-128 0,3-3-32 0,0 2-12048 16,2 0-2400-16</inkml:trace>
  <inkml:trace contextRef="#ctx0" brushRef="#br0" timeOffset="-181580.22">27907 10307 29487 0,'8'6'1296'0,"-1"0"288"0,1 0-1264 0,-4-2-320 15,-1-1 0-15,1 1 0 0,0 0 1472 0,2 5 224 16,-6-9 48-16,20 31 16 0,-9-5-608 0,-3 2-128 15,-3 1-32-15,-2 2 0 0,-4-3-480 0,-3 2-80 16,1-3-32-16,-2-2 0 0,1-2-16 0,-2-1-16 16,0-2 0-16,0-1 0 0,1-4-224 0,-1-1-144 15,0 0 192-15,2-5-192 0,-1 0 128 0,1-4-128 0,1 0 0 0,0-4 0 16,2-1 0-16,0-1 0 0,1-4 0 0,1-2 0 16,-1 0-192-16,1-5-64 0,2 1 0 0,-2-3 0 31,2-3-512-31,-1 0-128 0,1-3 0 0,0 0-16 15,1-2-112-15,1 0-32 0,2 0 0 0,-1-2 0 16,2 1 352-16,2 0 64 0,0 1 0 0,1-1 16 0,3 3 448 0,-2 1 176 0,1 3-128 0,1 1 128 16,-1 3 0-16,1 2 0 0,-2 1 144 0,1 3-144 15,-1 3 784-15,0 1 48 0,-1 1 16 0,0-2 0 16,0 3 32-16,-1 0 0 0,-1 4 0 0,0-2 0 16,1 1-128-16,-2 3-32 0,1-1 0 0,-3 1 0 15,1 3-240-15,-2 2-48 0,-2-1-16 0,-2 2 0 16,-2 0-160-16,-1 2-48 0,-3 1 0 0,-3 1 0 0,0-2-208 0,-2 0 0 15,-3 1 128-15,0-2-128 0,-2 2 0 0,0-6-240 16,-3 1 48-16,0-5-12608 16,0-4-2512-16</inkml:trace>
  <inkml:trace contextRef="#ctx0" brushRef="#br0" timeOffset="-180356.41">27350 8250 13823 0,'-4'0'1216'0,"1"0"-960"16,0 1-256-16,1 1 0 15,0-2 1536-15,-1 2 256 0,-3 0 48 0,-4 3 16 16,-5 1 832-16,-4 4 192 0,-4 2 16 0,-5 3 16 16,-1 4-672-16,-4 3-144 0,-4 4-32 0,-2 3 0 0,-7 4-976 0,-2 4-208 15,-2 4-48-15,-5 5 0 0,-3 3-624 0,-4 7-208 16,-3 1 128-16,-1 2-128 0,0 3 0 0,-1 0 0 16,3 2 0-16,-1-3 0 0,1-3 0 0,5-4 0 15,4 0 0-15,4-3 0 0,3 0 0 0,2-3 0 16,3-3 0-16,0-2 0 15,1-2-928-15,2-6-192 0</inkml:trace>
  <inkml:trace contextRef="#ctx0" brushRef="#br0" timeOffset="-179524.07">24848 9921 19343 0,'-1'-4'1728'0,"1"2"-1392"16,1 1-336-16,-1-1 0 0,2 2 1488 0,-2 0 240 16,1-4 32-16,0-1 16 0,-1 1 128 0,0-1 16 15,-1 0 16-15,-2 5 0 0,-1 0-528 0,-2 2-96 16,-1 6-32-16,-3 1 0 0,-3 4-464 0,-1 2-112 15,-2 3 0-15,-1 2-16 0,0 5-240 0,-2 0-64 16,0 3 0-16,0 1 0 0,0 2-256 0,0 1-128 16,1-1 128-16,1-3-128 0,1-2 0 0,3-2 0 15,3-4 0-15,2-5 0 0,5-2 0 0,1-4 0 16,3-3 0-16,2-4-176 16,3-2-1632-16,1-6-336 0,2-2-64 0,3-4-13856 0</inkml:trace>
  <inkml:trace contextRef="#ctx0" brushRef="#br0" timeOffset="-179295.22">24866 9812 12895 0,'-2'4'1152'0,"0"-1"-928"0,0 3-224 0,0-1 0 15,2 0 3360-15,2-2 624 0,0 0 128 0,1 5 32 16,2 4-1184-16,2 5-224 0,6 5-48 0,-13-22-16 16,33 48-1600-16,-33-48-320 0,40 52-64 0,-40-52-16 15,39 56-416-15,-39-56-96 0,37 62-16 0,-37-62 0 16,30 67 16-16,-18-36 0 0,-1 0 0 0,-3-1 0 15,-1-3 80-15,-1-1 16 0,-3 0 0 0,1-2 0 16,-2 0-256-16,0-2 144 0,-1-2-144 0,-1-4 128 16,1-4-128-16,-1-1 0 0,1-5 0 0,-2-1 0 15,0-5-720-15,-1 0-128 0,0-2-32 0,-3-1-16928 16</inkml:trace>
  <inkml:trace contextRef="#ctx0" brushRef="#br0" timeOffset="-179118.9">24744 10242 11055 0,'-14'-3'480'0,"6"-2"112"0,2 4-464 0,2-1-128 16,3 0 0-16,1 2 0 0,1-2 2112 0,-1 0 384 15,1-1 96-15,2-3 16 0,2 1 128 0,3 1 16 16,2 0 16-16,2 4 0 0,3-1-1536 0,0 2-304 16,2 1-64-16,0 1-16 0,0 0-544 0,1 2-112 15,-18-5-32-15,0 0 0 16,0 0-656-16,71 24-128 0,-71-24-16 0,0 0-13840 0</inkml:trace>
  <inkml:trace contextRef="#ctx0" brushRef="#br0" timeOffset="-178864.15">25406 10087 41471 0,'-4'13'1840'0,"2"-6"368"0,2 3-1760 0,1-3-448 0,2-4 0 0,-1 3 0 16,2-1 0-16,0 6 0 0,3 8 0 0,1 5 0 16,0 7 0-16,-3-1 0 0,-2 1 0 0,-3-2 0 0,-2 1 0 0,-2-4 0 15,-2 0 0-15,1-2 0 0,-3 0 0 0,0 1 0 16,-1-2 0-16,1-1 0 0,0-2 0 0,2-1 0 16,0-4 0-16,1-1 0 0,2-3-208 15,1-2 80-15,3-3 128 0,0-2-208 16,2-4-2016-16,0-2-400 0</inkml:trace>
  <inkml:trace contextRef="#ctx0" brushRef="#br0" timeOffset="-178622.09">25438 10343 1839 0,'0'-11'160'15,"0"4"-160"-15,0 1 0 0,1 5 0 0,-1-7 2304 0,2-7 448 16,1-12 64-16,4-16 32 0,1 3-96 0,1 1 0 16,1 10-16-16,-1 7 0 0,1 6-368 0,-1 6-64 15,-1 2 0-15,0 3-16 0,0 2-336 0,0 3-64 16,0 3-16-16,-1 0 0 0,0 2-848 0,0 1-192 15,0 3-16-15,0 2-16 0,-1 3-416 0,-1 0-96 0,-1 1-16 0,-2 4 0 16,1-2-48-16,-3 5-16 0,0-2 0 0,-3 0 0 16,-1 0-16-16,-2 2-16 0,-1 0 0 0,-2-1 0 15,-1-1-16-15,-1 0 0 0,-1-1 0 0,1-3 0 16,0 2-160-16,0-4 0 0,0-2 144 0,2-1-144 16,1-3 0-16,0-5 0 0,0 2 0 0,2-4 0 15,0-2-688 1,3-1-144-16</inkml:trace>
  <inkml:trace contextRef="#ctx0" brushRef="#br0" timeOffset="-178126.2">25799 10100 26719 0,'6'7'1184'0,"-3"-2"240"0,2 1-1136 0,-1 0-288 16,1-4 0-16,-2 1 0 0,1 3 1264 0,2 3 192 15,-6-9 32-15,0 0 16 0,35 61-336 0,-28-32-64 16,-2 1-16-16,-3-1 0 0,-3 3-480 0,-1-2-96 16,-3 1-32-16,-1 0 0 0,-2 0 336 0,0 3 64 15,0-1 16-15,1 0 0 0,0-2-448 0,1-3-96 16,2-4-16-16,1-4 0 0,1-2-208 0,1-4-128 15,0-3 160-15,1-2-160 0,-1-1 0 0,1-5 0 16,0-1 0-16,1-4 0 0,0 2 0 0,-1-6 0 16,0 1 0-16,0-6 0 0,1 0-288 0,0-6-48 0,1-1-16 0,2-4 0 15,0-2-32-15,1-6-16 0,0-1 0 0,1-3 0 32,1 0-80-32,-1-2-16 0,1-1 0 0,-3 0 0 15,2-1-272-15,-3-1-48 0,1 0-16 0,-2 5 0 0,0-2 496 0,0 5 80 0,2 5 32 0,0 4 0 16,4 4 512-16,-1 4 96 0,1 3 32 0,-1 2 0 15,2 4 448-15,-1 1 96 0,-1 2 0 0,1 2 16 16,-2 2-352-16,1 0-80 0,-1 3-16 0,-1 1 0 16,1 2-288-16,-2 0-64 0,2 6-16 0,-3-2 0 15,0 4-160-15,0-2 128 0,-1 4-128 0,-2 1 128 16,-1 3-128-16,-4-1 160 0,0 2-160 0,-3-1 160 16,0 1-160-16,-3 1 0 0,-2 0 144 0,-4-4-144 15,0 2 0-15,-2-2 0 0,0-3-192 0,-3 0-18512 16</inkml:trace>
  <inkml:trace contextRef="#ctx0" brushRef="#br0" timeOffset="-177542">25016 10609 24879 0,'-6'-2'2208'0,"2"1"-1760"16,-1-1-448-16,3 2 0 0,0 0 1600 0,-4 0 224 15,-4 0 48-15,-5 0 16 0,-8 0-160 0,-3 0-16 16,-1 3-16-16,-1 1 0 0,0 3-1216 0,1 2-240 15,3 2-48-15,-1 2-16 0,4 0-32 0,2 2 0 16,2-2 0-16,3 0 0 0,2 2 0 0,4-4 0 16,1 0 0-16,3-2 0 0,3 0-16 0,4 1-128 15,0-4 192-15,4 5-64 0,-1-5-128 0,3 2 0 16,2-1 0-16,3 1 0 0,-1-1 0 0,2 0 0 16,-2 1 0-16,-13-8 128 0,0 0 128 0,0 0 0 15,54 34 16-15,-44-25 0 0,-1 1-48 0,-2-1-16 16,0 0 0-16,-2 1 0 0,-2-1 48 0,-3 0 0 15,-1 0 0-15,-2-1 0 0,-2 1-80 0,-3 0-16 16,0 1 0-16,-3-1 0 0,-1 0-32 0,0-2-128 16,-2-1 192-16,1 0-64 0,1-3-128 0,-2-1 0 0,0-1 0 0,1-2 0 15,1-1-192-15,2 0 0 0,2-2-16 0,4 1-12576 16,1 0-2512-16</inkml:trace>
  <inkml:trace contextRef="#ctx0" brushRef="#br0" timeOffset="-177176.59">24913 10816 4607 0,'8'5'400'0,"-1"-2"-400"0,0 0 0 0,1 0 0 15,-2-3 3168-15,-1 0 544 0,3 2 128 0,6 1 0 16,-14-3-2240-16,0 0-464 0,74 12-96 0,-74-12-16 16,0 0-384-16,65 13-96 0,-49-9-16 0,-4-1 0 0,-2-1 560 15,-1 1 128-15,-2 0 0 0,-2-3 16 0,0 2 384 0,-2-1 80 16,0-1 16-16,-1 0 0 0,0 0-256 0,-1-3-48 15,0 0-16-15,0 0 0 0,0 1-688 0,0-4-144 16,-1 1-32-16,-1-1 0 0,0 1-368 0,-2-1-160 16,-1 3 128-16,-1-3-128 0,-2 3 0 0,-1-1 0 15,-1 2 128-15,-1 0-128 0,0 2 0 0,-1 0 0 16,0 2 0-16,0 4 0 0,0-1 128 0,-2 4-128 16,2 0 0-16,1 5 128 0,0-3-128 0,1 3 0 15,1 1 0-15,3-2 128 0,0-1-128 0,4 2 0 16,1 0 0-16,3-3 0 0,0 3 0 0,2-3 0 15,3-2 0-15,1 2 0 0,1-2 0 0,1 2 0 16,3-2 0-16,-1-1 0 0,-13-8 0 0,0 0 0 0,0 0 0 0,63 26 0 16,-63-26-160-16,0 0-16 0,54 0 0 0,-36-6-12208 15,-1 0-2448 1</inkml:trace>
  <inkml:trace contextRef="#ctx0" brushRef="#br0" timeOffset="-176889.41">25410 10864 14735 0,'-2'3'1312'0,"-1"2"-1056"0,2 0-256 0,1-4 0 16,1 1 2384-16,-1 2 432 0,-1 5 64 0,1 2 32 15,-1 4-352-15,1 1-64 0,0 1 0 0,1-1-16 16,0-1-848-16,0-2-160 0,2-2-48 0,-2 1 0 16,0-1-656-16,-1-2-144 0,2 2-32 0,-2-2 0 15,1-1-256-15,-1-2-48 0,1 0-16 0,-1-1 0 0,1 0 64 0,1-4 16 16,-1 1 0-16,0-2 0 0,1 0-160 0,0-2-16 15,2-4-16-15,-1 1 0 0,0-1-160 0,1-3 160 16,0 0-160-16,-1-2 160 0,2 0-160 0,-1 0 0 16,2-1 0-16,0-2 128 0,-1 1-128 0,2-2 0 15,0 1 0-15,-1 1 0 16,1-3-416-16,0 3-64 0,-2-1-16 0,1 2 0 16,-1 1-1104-16,1 0-240 0</inkml:trace>
  <inkml:trace contextRef="#ctx0" brushRef="#br0" timeOffset="-176660.93">25659 10827 27647 0,'0'12'1216'0,"0"-2"256"0,0-1-1168 0,1-3-304 16,1-3 0-16,-1 1 0 0,1 0 1024 0,2 2 128 16,1 8 48-16,1 3 0 0,1 0-240 0,-2 2-64 0,-2-2 0 0,0 1 0 15,-2-5-480-15,-1 2-96 0,-1-2-32 0,0 0 0 16,-2-2 320-16,2 0 64 0,0-2 16 0,0 2 0 15,0-3-32-15,1 0 0 0,1-3 0 0,0-2 0 16,0 3-432-16,3-5-96 0,-1 1 0 0,1 2-128 16,1-4 128-16,-1 0-128 0,2 0 0 0,-2-1 0 15,2-2 0-15,-2 0-176 0,3 1 32 0,-1-4 0 16,0 1-2096-16,2-1-400 0</inkml:trace>
  <inkml:trace contextRef="#ctx0" brushRef="#br0" timeOffset="-176474.87">25863 10971 6447 0,'-1'6'576'16,"1"0"-576"-16,1 0 0 0,-1-4 0 0,1 1 1920 0,0 2 256 15,1 3 64-15,2 7 16 0,0 5-1040 0,2 0-224 16,-2 1-32-16,1-3-16 0,-2 1-176 0,0-4-48 16,0-1 0-16,-1 0 0 0,0-3 560 0,-1-2 96 15,0-1 32-15,-1-2 0 0,-1-2-768 0,1-2-160 16,-1 0-32-16,-1-4-12288 0</inkml:trace>
  <inkml:trace contextRef="#ctx0" brushRef="#br0" timeOffset="-176300.23">25905 10773 29487 0,'-5'6'1296'0,"0"-3"288"0,1-1-1264 0,2 1-320 0,0-2 0 0,1-1 0 16,1 2 1808-16,-1 0 304 0,-1 1 64 0,0 3 16 15,-1 0-1456-15,2-1-288 0,0 1-64 0,1-1-16 16,0-1-368-16,1-1 0 0,0-1 0 0,2 2 0 16,0-2 0-16,0-2-160 0,2 0 160 0,0 0-11488 15,1 0-2176-15</inkml:trace>
  <inkml:trace contextRef="#ctx0" brushRef="#br0" timeOffset="-176044.3">26174 10939 5519 0,'0'4'496'0,"-1"-1"-496"15,1-1 0-15,-1 1 0 0,1-3 2048 0,-1 1 320 16,-1 1 64-16,-2 4 16 0,0 1 816 0,-3 0 176 16,-2 2 16-16,-1 1 16 0,0-1-672 0,-1 0-144 15,1-1-32-15,1 1 0 0,0 0-1200 0,1-2-240 16,0 2-48-16,2 2-16 0,1-2-672 0,2 1-144 15,1-1-32-15,1 0 0 0,1-1-272 0,1 1 0 16,1-1 0-16,1-3 0 16,1 1-416-16,1 0-144 0,1-3-16 0,0 0-16 15,1-3-928-15,0 0-176 0,1 0-32 0,-1-3-16 16,2 0-944-16,0-5-192 0</inkml:trace>
  <inkml:trace contextRef="#ctx0" brushRef="#br0" timeOffset="-175693.55">26246 10948 23039 0,'-6'9'1024'0,"2"-1"192"0,0-2-960 0,2-3-256 0,1-1 0 0,1-1 0 15,0 2 912-15,-2 2 144 0,1 4 32 0,-2 1 0 16,1 2 128-16,1 0 48 0,1-1 0 0,0 0 0 16,3-3 288-16,1-2 64 0,1 0 16 0,2-3 0 15,2 0-384-15,1-3-80 0,1 0-16 0,0-3 0 16,3-2-656-16,-2-1-144 0,1-1-32 0,0 0 0 15,-1-2-96-15,-2 0-32 0,0-2 0 0,-2 2 0 0,-2-1-32 0,0 1-16 16,-2-2 0-16,-1 2 0 0,-2 1-144 0,-2-1 192 16,-3 1-192-16,-1 3 192 0,-2 3-192 0,-3 2 192 15,-1 2-192-15,-3 3 192 0,-1 3-64 0,-2 3-128 16,-1 4 192-16,2-1-64 0,-1 2-128 0,2-1 160 16,1 1-160-16,0 1 160 0,4-2-160 0,1-1 0 15,3 2 0-15,0-1 128 0,3-2-128 0,1 2 0 16,2-1 0-16,2 1 0 0,3-2 0 0,2 2 0 15,2-2 0-15,-9-13 0 0,0 0 0 0,41 33 0 16,-41-33 0-16,0 0 0 16,0 0-480-16,68 19 32 0,-68-19 0 0,0 0-19200 0</inkml:trace>
  <inkml:trace contextRef="#ctx0" brushRef="#br2" timeOffset="-169957.46">26329 11674 20271 0,'0'0'1792'0,"-1"-2"-1424"16,1 2-368-16,1 0 0 0,0 0 1296 0,1-3 192 15,-1 3 48-15,1-3 0 0,2 1 512 0,2 2 96 16,3 0 32-16,-1 2 0 0,1 1-544 0,-9-3-96 16,0 0-32-16,0 0 0 0,53 53-672 0,-53-53-128 15,46 48-16-15,-46-48-16 0,61 66-384 0,-27-27-80 16,3 1-16-16,3 2 0 0,3 3-48 0,3 1-16 16,3-2 0-16,-1 2 0 0,-1-4-128 0,1 3 0 15,2-3 0-15,-1-1 0 0,-2-5 0 0,1-2 0 16,0 1 0-16,-2-5 0 0,-4 1 0 0,-42-31 0 15,74 48 0-15,-74-48 0 0,60 42 0 0,-60-42 0 16,52 29 0-16,-52-29-18912 0</inkml:trace>
  <inkml:trace contextRef="#ctx0" brushRef="#br2" timeOffset="-169387.17">28105 12468 24879 0,'-3'-2'2208'0,"0"2"-1760"16,2 0-448-16,0 0 0 0,0-1 2000 0,-1 1 320 0,-2 0 64 0,-3 1 16 15,-4-1-512-15,-2 5-96 0,-1 1-32 0,-2 2 0 16,0 3-1168-16,0 2-224 0,-1 2-48 0,1 5-16 16,1 4-112-16,0 1-32 0,2 5 0 0,-1 5 0 15,4 2-160-15,2 2 160 0,3 6-160 0,2-3 160 16,1 0-160-16,5-4 0 0,1-4 0 0,3-6 0 16,2-3 0-16,-9-25 0 0,29 37 0 0,-29-37-12416 15,0 0-2432-15</inkml:trace>
  <inkml:trace contextRef="#ctx0" brushRef="#br2" timeOffset="-169031.39">28330 12647 30399 0,'-15'11'1344'0,"5"-2"288"0,1 1-1312 0,3-3-320 16,4-3 0-16,0 0 0 0,-2 1 448 0,0 4 0 15,-4 6 16-15,-3 6 0 0,0 4-16 0,0 1 0 16,3 2 0-16,1-2 0 0,3-3-224 0,0 2-48 16,4-2-16-16,1-1 0 0,3-2 336 0,1-1 64 15,3-4 16-15,-8-15 0 0,0 0-64 0,0 0-16 16,56 33 0-16,-56-33 0 0,0 0-368 0,53-7-128 16,-53 7 0-16,37-15 144 0,-19 4 208 0,-1 0 32 0,0-4 16 15,-3-1 0-15,0-1-80 0,-2 0-32 0,-2-1 0 0,-2-1 0 16,-2-1-96-16,-2 2 0 0,-4-3-16 0,-1 1 0 15,-4 0-176-15,-2 0 160 0,-3-2-160 0,-1-1 160 16,0 5-160-16,-2-1 0 0,-2 3 0 0,0 1 0 16,1 6-352-16,0 1 0 0,0 6 0 0,0 4 0 15,-2 6-1696-15,2 1-352 0,-1 2-64 16,4 4-12976-16</inkml:trace>
  <inkml:trace contextRef="#ctx0" brushRef="#br2" timeOffset="-168690.92">28870 12870 7359 0,'2'2'656'0,"-2"-2"-528"15,1 0-128-15,-1 0 0 0,0 0 2080 0,-1-2 384 16,-1 2 80-16,-1-1 16 0,-1-1-640 0,-3 0-112 15,-3 0-16-15,-1 0-16 0,-2 0 576 0,-1 2 112 16,-1-1 32-16,-1 1 0 0,0 0-16 0,-1 0 0 16,1 0 0-16,0 0 0 0,1 1-1568 0,2-1-304 15,1 2-64-15,1 2-16 0,1 1-320 0,0 1-64 16,1 4-16-16,0-1 0 0,1 2-128 0,1 0 0 16,0 1 0-16,2 2 0 0,0-2 0 0,3 1 0 15,1 0 0-15,2-2 0 0,3-1 0 0,0-4 0 16,-4-6 0-16,0 0 0 0,0 0-128 0,0 0 128 15,0 0 0-15,60-3 0 0,-47-5 0 0,0-3 0 0,1-1 0 0,0-5 0 32,0-3-720-32,1 0-32 0,-1-2 0 0,0-4-17600 0</inkml:trace>
  <inkml:trace contextRef="#ctx0" brushRef="#br2" timeOffset="-168468.13">28798 12280 26719 0,'-5'8'1184'0,"1"-1"240"0,-1 0-1136 0,2-1-288 0,2-1 0 0,0 1 0 16,0-1 1984-16,-3 7 352 0,0 5 64 0,-2 10 16 16,1 4-688-16,0 4-128 0,1 2-16 0,1 4-16 0,-1 3-1136 0,2 0-240 15,0 4-32-15,0 0-16 16,-1 0-144-16,2 1 0 0,0-1 0 0,1-3 128 0,0 0-128 0,0-7 0 16,1-3 0-16,1 0 0 0,2-4 0 0,1-3 0 15,3-2 0-15,0-5 0 0,-8-21 0 0,0 0 0 16,28 35 0-16,-28-35-12320 15,0 0-2512-15</inkml:trace>
  <inkml:trace contextRef="#ctx0" brushRef="#br2" timeOffset="-168093.63">29031 12790 26319 0,'-10'18'576'0,"3"-7"112"0,2 0 16 0,1-5 64 0,2-1-624 0,1-3-144 0,1 2 0 0,-2 2 0 15,0 8 1344-15,-2-1 256 0,1 2 32 0,2-3 16 16,2-1-1200-16,1-1-256 0,-2-10-32 0,0 0-16 16,0 0 320-16,0 0 64 0,0 0 16 0,49 21 0 15,-49-21 384-15,0 0 80 0,0 0 16 0,47-15 0 16,-37 9-400-16,0-2-80 0,1-1-16 0,-1-1 0 16,0 1-208-16,-1-2-64 0,-1 0 0 0,-1 0 0 15,-3 2-256-15,0 0 0 0,-3 0 128 0,-1 1-128 16,-2 1 0-16,-2 3 0 0,-2-1 0 0,-2 2 0 15,0 2 0-15,-2 2 0 0,0 2 0 0,-1 0 0 16,-2 3 0-16,2 1 0 0,-1 2 0 0,0 1 0 16,-1 0 0-16,2 2 0 0,2-1 0 0,-2 0 0 15,2 0 0-15,3 2 0 0,0 0 0 0,3 0 0 16,0-1 0-16,3 2 0 0,0-1 0 0,4-1 0 0,-4-12 128 16,10 26-128-16,-10-26 0 0,0 0 0 0,25 37 0 0,-25-37 0 15,0 0 0-15,29 31 0 0,-29-31 0 0,0 0 0 16,0 0 0-16,46 30 0 0,-46-30 0 0,0 0 0 15,0 0 0-15,49 1 0 0,-49-1-288 0,26-14-64 16</inkml:trace>
  <inkml:trace contextRef="#ctx0" brushRef="#br2" timeOffset="-167118.35">26288 11712 39615 0,'6'5'3520'0,"-1"1"-2816"15,2-1-560-15,-2-1-144 0,1 1 256 0,2 3 32 16,-8-8 0-16,37 46 0 0,-6-4-160 0,5 12-128 0,0 13 144 15,-2 7-144-15,-3 5 0 0,-3 8 0 16,-2 4 0-16,-4 2 0 0,-1 1 0 0,-1 4 128 16,-1 5-128-16,1-2 0 0,2 1 384 0,1-2 16 15,3-3 16-15,4-1 0 0,0-3 16 0,2-7 0 0,-1-8 0 0,1-2 0 16,2-5-432-16,-1-6 0 0,-2-10 128 0,1-2-128 16,-1-5 0-16,-1-5 0 0,1-7 0 0,-3-3 0 15,-28-33 0-15,56 45 0 0,-56-45 0 0,53 24-19600 16</inkml:trace>
  <inkml:trace contextRef="#ctx0" brushRef="#br2" timeOffset="-166376.48">27975 13688 27647 0,'-4'1'2448'0,"-1"1"-1952"16,2 0-496-16,1 0 0 0,0 0 2016 0,-1 1 304 15,-2 3 64-15,-4 3 16 0,-3 4-768 0,-3 5-160 16,1 4-16-16,-1 1-16 0,2 1-944 0,0 2-192 16,3 2-48-16,3 1 0 0,-1 2-256 0,3 0 0 0,2 5 128 0,1-1-128 15,3 2 0-15,1-4 0 0,1 2 0 0,5-4 0 16,1-3 0-16,2-6 0 0,-11-22 0 0,27 31 0 16,-27-31-144-16,0 0-48 0,0 0 0 0,65 4-18480 15</inkml:trace>
  <inkml:trace contextRef="#ctx0" brushRef="#br2" timeOffset="-166072.81">28261 13873 33167 0,'-10'23'1472'0,"2"-10"304"0,2 2-1424 0,1-4-352 0,3-2 0 0,1-4 0 15,1 3 896-15,-4 7 96 0,-1 7 32 0,-2 7 0 0,0 7-640 0,2-2-112 16,1-3-16-16,1-3-16 0,3-5-240 0,1-3 0 15,1-1 0-15,2-5 0 0,0-1 240 0,2-3-48 16,2-4-16-16,-1 0 0 0,2-4 208 0,0-2 64 16,0-2 0-16,1-1 0 0,-10 3-176 0,0 0-16 15,34-26-16-15,-23 12 0 0,-1 0-64 0,-1 1-16 16,1-5 0-16,-1 1 0 0,-2-3-160 0,-2 1 0 16,-1 2 144-16,-3-1-144 0,-1 4 0 0,-4-3 0 15,-1 3 0-15,-4-2 128 0,-1 4-128 0,-3 0 0 16,0 1 0-16,-1 6 128 0,-2-1-128 0,1 4 0 15,0 2 0-15,0 2 0 0,2 2 0 0,0 1 0 16,0 3 0-16,0 1 0 0,3-1-224 0,-1 3 32 16,2 0 16-16,3-2-18192 0</inkml:trace>
  <inkml:trace contextRef="#ctx0" brushRef="#br2" timeOffset="-165692.33">28601 13940 15663 0,'-2'4'1392'0,"0"-2"-1120"15,1 1-272-15,1-1 0 0,0 1 1856 0,-1-2 320 16,-1 4 64-16,-1 7 16 0,0-1 480 0,0 5 80 16,-1-1 32-16,2 2 0 0,1-3-1184 0,0 0-256 15,1-2-32-15,0-1-16 0,0-1-560 0,1-1-112 16,0-2-32-16,1 1 0 0,0-3-240 0,2-2-48 16,-1 2-16-16,1-4 0 0,0 1-112 0,-1-2-32 15,2 0 0-15,-2 0 0 0,1 0-32 0,-1 0-16 16,1 0 0-16,1 3 0 0,-1-2-160 0,2 1 0 15,-1 1 0-15,1-1 0 0,0 2 0 0,-1 1 0 16,0-1 0-16,0 1 0 0,0-2 0 0,-2 0 0 16,0-1 0-16,2 1-12992 15,-2-3-2592-15</inkml:trace>
  <inkml:trace contextRef="#ctx0" brushRef="#br2" timeOffset="-163789.86">28903 14012 23951 0,'1'0'2128'0,"-1"0"-1696"15,1 0-432-15,-1 0 0 0,0 0 1776 0,0 0 272 16,0 0 48-16,1 2 16 0,-1 0 96 0,0 2 32 16,-1-1 0-16,0 3 0 0,-1 1-1408 0,-2 2-256 15,1 2-64-15,-1 1-16 0,0-1-160 0,1 3-16 16,-1 1-16-16,1 1 0 0,1-1 16 0,1 2 0 16,0-4 0-16,1-2 0 0,1 2-128 0,0-6-32 15,2 2 0-15,1-3 0 0,0-1-160 0,-1 0 0 0,2-2 0 0,-2-3 0 16,2 1 0-16,-1-1 0 0,-1 0 0 0,2-1 0 15,-2 1 0-15,1 0 0 0,0-2 0 0,-2 2 0 16,2 0 0-16,-2 0 0 0,-1 0 0 0,0 0 0 16,0-1 0-16,0 1 0 0,0-2 0 0,1 2 0 15,-1-3 0-15,0 3 0 0,-1 0 0 0,1-1 0 16,-1-1 0-16,1 2 0 0,-1 0 0 0,0 0 0 16,0 0 0-16,0 0 0 0,0 2 0 0,0-1 0 15,0-1 0-15,1 0 0 0,0 3 0 0,0-3 0 16,2 3 0-16,-2-3 0 0,1 2 0 0,-1-2 0 0,1 0 0 0,-1 1 0 15,2-1 0-15,-3 3 0 0,1-3 0 0,-1 0 0 16,-1 0 0-16,1 0 0 0,-1 0 0 0,-1 2 0 16,1-2 0-16,-1 0 0 0,0 0-128 0,0 0 128 15,-1 1 0-15,0-1 0 0,1 0 0 0,0 2 0 16,-2-2 0-16,2 0 0 0,1 0 0 0,-1 0 0 16,1 0-144-16,-1 0 144 0,2 0 0 0,-1 0-160 15,1 2 160-15,0 0-128 0,1 0 128 0,-1-2 0 16,0 3 0-16,0-1 0 0,0 2 0 0,2-2 0 15,0 0 0-15,-1-1 0 0,1 2 0 0,0-3 0 16,1 2 0-16,-1-1 0 0,-1-2 0 0,0-1-208 16,0 2 80-16,0-3 128 15,-1 0-784-15,0 0-48 0</inkml:trace>
  <inkml:trace contextRef="#ctx0" brushRef="#br2" timeOffset="-163490.39">28922 13424 12895 0,'-2'2'1152'0,"0"1"-928"0,4-1-224 0,-2 0 0 16,1 0 2848-16,0 1 528 0,-1 5 96 0,1 3 32 15,1 9-272-15,-1 6-48 0,1 10-16 0,1 2 0 16,-3 6-1600-16,-1 4-320 0,-3 3-64 0,0 3-16 0,-1 0-528 0,0-1-96 16,1 1-32-16,1-3 0 0,1-1-240 0,1-2-48 15,2-5-16-15,0-3 0 16,1-4-208-16,1-5 0 0,2-2 0 0,-2-3 0 0,1-5 0 0,-1-1 0 16,0-3 0-16,0-5 0 0,0-3 0 0,0-1 0 15,1-5 0-15,-2-1 0 0,2-4-224 0,0-4-32 16,-1 0-16-16,1-3-18864 15</inkml:trace>
  <inkml:trace contextRef="#ctx0" brushRef="#br2" timeOffset="-163263.24">28912 13921 32255 0,'-9'12'1424'0,"3"-5"304"0,2-1-1392 0,2-3-336 15,2-3 0-15,1 0 0 0,1 2 672 0,0-2 64 16,1 3 16-16,2-2 0 0,-5-1-432 0,0 0-64 0,0 0-32 0,0 0 0 16,0 0-224-16,52 11 0 0,-52-11 128 0,0 0-128 15,0 0 0-15,0 0 0 0,49 11 128 0,-49-11-128 16,0 0 0-16,0 0 0 0,0 0 0 0,57 15-10720 16,-57-15-2032-16</inkml:trace>
  <inkml:trace contextRef="#ctx0" brushRef="#br2" timeOffset="-162851.03">29415 14110 34095 0,'-4'19'1504'0,"0"-10"320"0,1 0-1456 0,2-6-368 16,1-1 0-16,0-4 0 0,0 2 720 0,-1-1 80 15,-2-1 16-15,1-2 0 0,-1-1-288 0,-3-3-48 16,1-1-16-16,-1-2 0 0,-1 0-464 0,0 0 0 15,-1-2 0-15,-1 0 0 0,0-2 0 0,0 2 0 16,0-1 0-16,0 0 0 0,1 2 528 0,0 1 16 16,2 2 0-16,0-1 0 0,1 3-544 0,0 5 0 15,2-2 0-15,-1 4 0 0,2 3 0 0,0-2 0 16,0 4 0-16,1-1 0 0,1 1 0 0,0 1 0 16,1 2 0-16,0-3 0 0,1 4 0 0,1-1 0 15,1 3 0-15,0 0 0 0,2 2 128 0,-2 0-128 16,3-1 0-16,0 2 0 0,-1-3 320 0,-6-11-32 15,0 0-16-15,25 28 0 0,-25-28-272 0,0 0 128 0,0 0-128 0,37 21 0 16,-37-21 0-16,0 0 0 0,0 0 0 0,0 0 0 16,0 0 128-16,50 16-128 0,-50-16 0 0,0 0 0 15,0 0 0-15,0 0 0 0,0 0 0 0,0 0 0 16,0 0 0-16,50 11 0 0,-50-11 0 0,0 0 0 16,0 0 0-16,18 23 0 0,-13-17 0 0,-2-3 0 15,1-1 0-15,0 1 0 0,0-3 0 0,0-3 0 16,-4 3-576-1,0 0-32-15,15-16 0 0,-8 4 0 0,-2 1-2400 0,2-1-464 0</inkml:trace>
  <inkml:trace contextRef="#ctx0" brushRef="#br2" timeOffset="-162680.72">29653 13960 17503 0,'3'12'768'0,"-2"-5"176"0,0 0-752 0,0 1-192 16,1-3 0-16,-1-1 0 0,0 4 3184 0,1 1 592 15,1 5 128-15,3 8 32 0,1 4-1632 0,-2 0-336 16,2 1-64-16,-2-2-16 0,0-2-1376 0,-2-2-256 15,2-2-64-15,-2-3-16 0,-1-1-176 0,1-2 0 16,-2-4 144-16,0-2-144 0,-1-1 0 0,0-6 0 16,-1-2 0-16,0-3-17456 0</inkml:trace>
  <inkml:trace contextRef="#ctx0" brushRef="#br2" timeOffset="-162501.8">29714 13496 42383 0,'-14'27'3776'0,"5"-10"-3024"0,2-4-608 0,5-4-144 15,3-6 832-15,0 0 128 0,1-3 16 0,2 5 16 16,-2 1-784-16,2 3-208 0,0-2 0 0,-2-1 0 31,0 0-1104-31,0-3-304 0,1-5-64 0,1 4-16 0</inkml:trace>
  <inkml:trace contextRef="#ctx0" brushRef="#br2" timeOffset="-162162.24">29915 13946 33167 0,'-1'17'2944'0,"1"-6"-2352"15,1-4-464-15,1-2-128 0,0-3 1616 0,1 1 304 16,0-2 64-16,1-1 16 0,-4 0-1424 0,0 0-304 16,0 0-48-16,0 0-16 0,51 13-208 0,-51-13 0 15,0 0 0-15,0 0 0 0,0 0 0 0,0 0 0 16,0 0 0-16,0 0 0 0,0 0 128 0,45 22-128 16,-40-16 0-16,-1 1 0 0,1-2 400 0,0 3-16 15,1-2 0-15,1-1 0 0,-7-5-384 0,0 0 128 16,0 0-128-16,0 0 0 0,0 0 0 0,38 24 0 15,-38-24 0-15,0 0 0 0,0 0 0 0,0 0 0 0,0 0 0 0,0 0 0 16,0 0 0-16,0 0 0 0,50 9 0 0,-48-11 0 16,1 0 0-16,-1 1 0 0,-1-1 0 15,0-1 0-15,-1-2-240 0,1-1-16 0,-1 1-16 0,0-2 0 32,0-1-2160-32,-1-1-416 0</inkml:trace>
  <inkml:trace contextRef="#ctx0" brushRef="#br2" timeOffset="-161932.62">30097 13872 22111 0,'-10'13'976'0,"2"-6"208"16,1 1-944-16,2-2-240 0,3-3 0 0,0 0 0 15,1 0 2176-15,-2 2 384 0,0 6 64 0,-3 2 32 16,2 2-1120-16,1 0-208 0,2-1-48 0,1-3-16 16,2 1-624-16,3-1-112 0,0-2-16 0,2 2-16 0,1 0 16 0,-8-11 0 15,0 0 0-15,23 26 0 0,-23-26-64 0,0 0 0 16,25 23 0-16,-25-23 0 0,0 0-448 0,0 0 0 15,32 28 0-15,-32-28 0 0,0 0 0 0,0 0 0 16,0 0 0-16,56 6 0 0,-56-6-176 0,0 0-80 16,0 0 0-16,50-23-11856 15,-50 23-2368-15</inkml:trace>
  <inkml:trace contextRef="#ctx0" brushRef="#br2" timeOffset="-161628.58">30387 13909 22111 0,'-3'6'1968'0,"-1"-1"-1584"15,3 1-384-15,0-5 0 0,1 3 2400 0,0 0 400 0,-2 5 80 0,0 2 0 16,-2 8-1600-16,1-1-320 0,1 4-64 0,-1-3 0 16,3-2-704-16,0-2-192 15,2 2 0-15,0-2 0 0,1 1 512 0,1-2 16 0,0 0 16 0,-4-14 0 16,11 23 432-16,-11-23 96 0,11 20 16 0,-11-20 0 16,0 0-560-16,0 0-96 0,0 0-32 0,0 0 0 15,0 0-32-15,40 20-16 0,-40-20 0 0,0 0 0 16,0 0-144-16,0 0-16 0,0 0-16 0,34-27 0 15,-30 19 0-15,1-3 0 0,-2 0 0 0,-1 0 0 16,0-2-32-16,-1 0 0 0,0-2 0 0,0 1 0 16,-1-2-144-16,0 4 0 0,1-1 144 0,-1-2-144 0,1 4 0 0,0-1 0 15,0 1 0-15,2-1 128 16,-2 2-128-16,2 0 0 0,-1 0 0 0,1 1 0 0,-1 2-192 0,0 1 64 16,0 0 0-16,-1 3 0 15,-1 0-800-15,1 0-160 0,-1 3-16 0,0 0-18128 16</inkml:trace>
  <inkml:trace contextRef="#ctx0" brushRef="#br2" timeOffset="-10872.15">21244 6950 23951 0,'-1'-5'2128'0,"1"2"-1696"0,0 0-432 0,0 0 0 16,1 3 1072-16,0 0 128 0,1 3 16 0,0-2 16 15,2 1 240-15,0 3 32 0,2 2 16 0,-2 4 0 16,0 5-336-16,-1-2-64 0,0 7-16 0,-2-1 0 0,1 8-704 0,-2-3-144 16,1 5-16-16,-2-1-16 15,-1 3-224-15,1-2 128 0,-1-3-128 0,0 0 0 0,0-1 0 0,0-1 0 16,1-5 0-16,1-6 0 0,1 0 0 0,4-8 0 16,-2 0 0-16,2-6 0 0,0-3-224 0,2-5 16 15,-1-2 0-15,0-4-16768 16</inkml:trace>
  <inkml:trace contextRef="#ctx0" brushRef="#br2" timeOffset="-10545.65">21283 6959 20271 0,'-3'0'1792'0,"0"0"-1424"0,3 1-368 0,1 1 0 15,1-2 1664-15,0 0 256 0,0 0 48 16,1 2 16-16,4 2-560 0,2-1-96 0,-9-3-32 0,0 0 0 15,0 0 128-15,46 48 32 0,-46-48 0 16,24 37 0-16,-24-37-624 0,25 47-112 0,-25-47-16 0,27 51-16 16,-27-51-352-16,24 48-64 0,-24-48-16 0,27 45 0 15,-27-45-256-15,0 0 160 0,38 45-160 0,-38-45 128 16,0 0-128-16,0 0 0 0,0 0 0 0,59 23 0 16,-47-28 0-16,1 1 0 0,-1-6 128 0,0-1-128 15,0-2 208-15,1 0 16 0,-1-4 0 0,0-1 0 16,-1 2-224-16,-1-3 176 0,0 1-176 0,1-1 160 15,-3-1-160-15,0 3 0 0,-1 0 0 0,0 2 0 16,-2-2 0-16,1 0 0 0,-1 3 128 0,0-2-128 16,-2 5 0-16,2 1 0 0,-2 0 0 0,-1 4 0 0,0 3 0 15,0-1 0-15,-1 2 0 0,-1 2-12576 16,0 0-2416-16</inkml:trace>
  <inkml:trace contextRef="#ctx0" brushRef="#br2" timeOffset="-9881.07">22258 6990 25791 0,'-1'-2'2304'0,"0"1"-1856"16,1-2-448-16,-1 3 0 0,1-2 1008 0,-1 2 96 15,-3-3 32-15,0 1 0 0,-3-2 1024 0,-3 1 208 16,-2 1 32-16,-3-1 16 0,-1 6-1232 0,-2 0-240 15,-1 1-48-15,-1 2-16 0,2 1-512 0,0 0-112 16,1 2 0-16,3 3-16 0,0-1-112 0,2 0-128 16,1 0 176-16,2 0-176 0,1 0 128 0,2 1-128 15,2 0 0-15,2-1 0 0,3-2 0 0,1 2 0 16,3 0 0-16,1-2 0 0,-6-9 0 0,0 0 0 16,0 0 0-16,51 34 0 0,-51-34 0 0,0 0 0 15,52 28 0-15,-52-28 0 0,0 0 0 0,54 29 0 16,-54-29 0-16,0 0 0 0,45 31 0 0,-45-31 0 0,0 0 0 15,0 0 0-15,44 42 0 0,-38-34 0 0,-2 1 0 0,-1-1 0 16,-1 0 0-16,-4-2 0 0,-1 0 0 0,-3-1 0 16,0 3 144-16,-1-4-16 0,-3 3-128 0,-1-3 192 15,-1-1 96-15,-4 2 16 0,-1-4 0 0,-2 1 0 16,1-2 560-16,-2 0 112 0,4-2 32 0,-1 2 0 31,1-4-1728-31,3 2-352 0,1 1-64 0,3-1-16 16,2-1 0-16,1 2 0 0</inkml:trace>
  <inkml:trace contextRef="#ctx0" brushRef="#br2" timeOffset="-9423.27">22754 6979 23951 0,'-2'0'1056'0,"-1"-2"224"0,2 2-1024 0,0-2-256 15,1 2 0-15,-1 0 0 0,1 0 1264 0,-2-2 192 0,-2 2 32 0,-1 0 16 16,-2 2 544-16,-2 0 128 15,-1 0 0-15,-2 1 16 0,0 2-976 0,-1-2-208 0,0 2-48 0,-1 2 0 16,0 3-448-16,-4 1-112 0,1 2-16 0,-2 0 0 16,0 5-192-16,0-1-32 0,-1 3-16 0,1 2 0 15,-1-2-144-15,1 2 0 0,1 1 0 0,3-3 0 16,0 2 0-16,3-3 0 0,2-1 0 0,4-3 0 16,2 1 0-16,3-1 0 0,2 0 0 0,2-2 0 15,-3-13 0-15,0 0 0 0,0 0 0 0,37 42 0 16,-37-42 0-16,0 0 0 0,0 0 0 0,63 25 0 15,-63-25-144-15,0 0 144 0,58 6-192 0,-58-6 192 16,0 0-352-16,60-1 32 0,-60 1 16 0,0 0 0 16,55-11-368-16,-55 11-80 0,0 0-16 0,40-14 0 15,-29 8-960-15,-1-2-208 0,-2 3-48 0,-3-3-13056 16</inkml:trace>
  <inkml:trace contextRef="#ctx0" brushRef="#br2" timeOffset="-9152.42">22576 7235 24879 0,'-4'4'1088'0,"0"-4"256"0,2 2-1088 0,2-1-256 15,1-1 0-15,0 0 0 0,1-1 448 0,0 1 48 16,1-2 0-16,3 2 0 0,2-4 1120 0,-1 2 240 16,3-1 32-16,-1-2 16 0,0 2-432 0,-9 3-64 15,0 0-32-15,0 0 0 0,0 0-512 0,49-6-96 16,-49 6-32-16,0 0 0 0,0 0-496 0,0 0-112 15,0 0 0-15,48 25-128 0,-42-18 0 0,0-2 0 0,-1 3 0 16,1-1 0-16,-2 1 128 0,1-3-128 0,0 1 0 0,0-1 0 16,0-1 0-16,0 1 0 0,0 1 0 0,0-1 0 15,-2-1 0-15,0 1 0 0,0 1 0 0,-1 0 0 16,-1-1-192-16,0 3-64 0</inkml:trace>
  <inkml:trace contextRef="#ctx0" brushRef="#br2" timeOffset="-8592.01">23821 6929 25791 0,'1'-4'2304'0,"0"2"-1856"0,1-1-448 0,0 3 0 16,-1 0 592-16,1 0 32 0,-1 0 0 0,0 0 0 16,2 0 1216-16,-1 0 240 0,1 3 48 0,-3 3 16 15,-3 1-752-15,-2 4-160 0,-2 4-16 0,-2 0-16 16,0 3-672-16,-3 3-128 0,-1 4-16 0,-1 1-16 16,1 2-224-16,-1 0-144 0,2 0 192 0,0-3-192 15,2 1 128-15,0 0-128 0,2-1 0 0,1-2 0 0,2-1 0 0,0-2 0 16,2-5 0-16,1-2 0 0,0-2-176 15,4-2-32-15,-1-3-16 0,2-3-18112 16</inkml:trace>
  <inkml:trace contextRef="#ctx0" brushRef="#br2" timeOffset="-8325.52">23852 6927 19343 0,'-2'0'1728'0,"1"0"-1392"15,1 2-336-15,1-2 0 0,0 2 1280 0,0 0 192 0,0-1 48 0,0 5 0 16,0 1 336-16,3 5 64 16,-1 0 0-16,1 1 16 0,1 2-144 0,2-1-16 0,-1 3-16 0,2 2 0 15,1-1-704-15,1 2-144 0,1 5-16 0,0-3-16 16,-1 1-560-16,2 2-128 0,-2 1 0 0,0-1-16 16,0 0-176-16,-1-4 0 0,-9-21 144 0,20 42-144 15,-20-42 0-15,16 39 0 0,-16-39 0 0,14 31 0 16,-14-31 0-16,0 0 0 0,0 0 0 0,0 0 0 15,23 32 0-15,-21-33-192 0,1-4 32 0,-1 0-18400 16</inkml:trace>
  <inkml:trace contextRef="#ctx0" brushRef="#br2" timeOffset="-8117.31">23695 7228 26719 0,'-7'7'2368'0,"2"-3"-1888"16,3-1-480-16,2-1 0 0,1-2 1248 0,1 0 160 15,3 3 16-15,1-3 16 0,-6 0-608 0,0 0-128 16,0 0-32-16,53 3 0 0,-53-3-128 0,0 0-32 16,56-8 0-16,-56 8 0 0,0 0-512 0,62-9 0 15,-62 9 0-15,0 0-15968 0</inkml:trace>
  <inkml:trace contextRef="#ctx0" brushRef="#br2" timeOffset="-7526.8">24547 6970 23951 0,'-9'0'1056'0,"2"0"224"0,1-2-1024 0,1 2-256 16,1 0 0-16,1 0 0 0,-2 0 1392 0,-4 0 208 16,-3 0 64-16,-6 0 0 0,-2 0 320 0,-1 2 64 15,-1-1 0-15,1 1 16 0,3 2-944 0,1-2-192 16,3 0-32-16,2-1-16 0,1 4-496 0,2-4-80 15,2 3-32-15,0-1 0 0,2 1-272 0,2-1 0 16,0 3 0-16,2-1 0 0,1 1 0 0,0-1 0 16,2 3 0-16,3-2 0 0,0 3 0 0,2-1 0 15,-7-8 0-15,0 0 0 0,0 0 0 0,49 36 0 0,-49-36 0 0,0 0 0 16,49 32 0-16,-49-32 0 0,0 0 0 0,55 33 0 16,-55-33 0-16,0 0 0 0,49 38 0 0,-49-38 0 15,0 0 0-15,34 41 0 0,-34-41 0 0,12 26 0 16,-9-11 128-16,-2-2-128 0,-1-2 0 0,-2-2 0 15,-2 2 384-15,-4-2 32 0,-1 0 0 0,-3-1 0 16,-1 1-224-16,-2-1-64 0,-4-2 0 0,0 0 0 16,1-2 48-16,-1-3 0 0,0 2 0 0,1-1 0 15,1-4-176-15,3 2 0 0,0-3 0 0,4 2 0 16,2-1 0-16,0 0 0 0,2 1 0 0,2-1 0 16,0-1-768-16,3-2-16 0</inkml:trace>
  <inkml:trace contextRef="#ctx0" brushRef="#br2" timeOffset="-6701.18">25319 6903 28559 0,'-2'-6'2544'0,"0"1"-2032"0,1 1-512 0,0 2 0 16,0 2 1184-16,-3-3 144 0,-1 1 16 0,-4-4 16 15,-5-1 304-15,-2 2 48 0,-6 2 16 0,-2 6 0 16,0 2-928-16,0 4-176 0,-1 5-48 0,-2 0 0 15,0 6-272-15,-1 2-64 0,-1 2-16 0,1 4 0 16,2 0-96-16,2 1-128 0,0 1 176 0,4-1-176 16,3-3 128-16,3 1-128 0,3-2 0 0,2-3 0 15,4 0 0-15,3 0 0 0,2-2 0 0,3-1 0 16,4-5 0-16,-7-14 0 0,20 32 0 0,-20-32 0 16,0 0 0-16,51 35 0 0,-51-35 0 0,0 0 0 15,70 18 0-15,-70-18 0 0,52 2 0 0,-52-2 0 16,47-5-432-16,-47 5 16 0,45-14 0 0,-45 14 0 15,36-20-512-15,-18 6-96 0,-1 3-32 0,-2-4-10544 16,-2 2-2112-16</inkml:trace>
  <inkml:trace contextRef="#ctx0" brushRef="#br2" timeOffset="-6458.42">25009 7225 12895 0,'-1'5'1152'0,"2"-4"-928"16,1-1-224-16,2 0 0 0,0-1 1440 0,1-1 240 16,0 2 48-16,-5 0 16 0,0 0-336 0,0 0-64 15,63-15 0-15,-63 15-16 0,0 0 1280 0,63-17 256 16,-63 17 48-16,0 0 16 0,54-7-1328 0,-54 7-272 0,0 0-48 0,0 0-16 16,0 0-800-16,47 24-144 15,-45-13-48-15,0 0 0 0,-2 2-272 0,1 2 0 0,-1 0 0 0,-1-1 0 16,2 1 0-16,-1-4 0 0,1-2 0 0,1-1 0 15,0-3-256-15,0 1-96 0</inkml:trace>
  <inkml:trace contextRef="#ctx0" brushRef="#br3" timeOffset="66688.34">13877 12413 23039 0,'-2'0'2048'0,"1"0"-1648"0,1 0-400 0,0 0 0 16,0 0 1152-16,0 0 160 0,0-2 32 0,0 2 0 16,0-2 448-16,0 2 80 0,0 0 32 0,1 0 0 15,0 2-640-15,1 2-128 0,1-1-32 0,-1 5 0 16,1 0-592-16,-1 2-128 0,3 3-32 0,-2 4 0 16,1 0-144-16,-1 3-16 0,0 2-16 0,-1 4 0 15,2 3-48-15,-2 3 0 0,1-1 0 0,-1-2 0 16,0 2-128-16,0-6 0 0,1-1 0 0,0-5 0 15,-1-3 0-15,0-3 0 0,1-2 128 0,0-3-128 16,0-3 0-16,0-1 0 0,0-1 0 0,-1-3 0 16,-1 0 0-16,1-1 0 0,-1-1 128 0,1-1-128 15,2-2 256-15,-2 1 0 0,1-3 16 0,1 0 0 16,0-3-128-16,1-2-16 0,1 0-128 0,1-2 192 16,1 0-192-16,-1 0 0 0,1-3 0 0,1 0 0 15,1 1 0-15,-1-2 0 0,1 1 0 0,2-2 0 0,-2 1 0 0,0 2 0 16,0 1 0-16,0-2 0 0,2 1 0 0,-2-1 0 15,2 2 0-15,0 1 0 0,-1 3 0 0,-2-1 0 16,1 5 0-16,-3 1 0 0,0 3 0 0,-1 3 0 16,-2 0 0-16,0 2 0 15,-2 1-864-15,-1 1-64 0</inkml:trace>
  <inkml:trace contextRef="#ctx0" brushRef="#br3" timeOffset="67367.82">14084 12717 6447 0,'-1'-2'576'0,"-1"1"-576"0,2 1 0 0,0 0 0 16,0 0 1200-16,0 0 128 0,0 0 16 0,-1-2 16 15,0 2 768-15,-1 0 160 0,1 0 16 0,0 2 16 16,1-1 224-16,-1 3 32 0,2 0 16 0,0 1 0 15,2 1-224-15,-1 2-64 0,3 1 0 0,-1 2 0 16,2 1-912-16,1 2-192 0,0 2-48 0,1 1 0 16,2-2-608-16,-1 1-128 0,2-1-32 0,-11-15 0 15,0 0-240-15,39 42-144 0,-39-42 160 0,0 0-160 16,47 37 0-16,-47-37 0 0,0 0 0 0,52 37 0 16,-52-37 0-16,0 0 0 0,43 36 0 0,-43-36 0 0,0 0-192 0,0 0-96 15</inkml:trace>
  <inkml:trace contextRef="#ctx0" brushRef="#br3" timeOffset="70320.35">14433 12711 16575 0,'-1'0'1472'0,"1"0"-1168"0,0 0-304 0,1 0 0 16,0 1 1472-16,-1-1 256 0,1 0 32 0,1 2 16 15,3-1 144-15,-1 3 16 0,3 0 16 0,0 1 0 16,2 1-736-16,0 0-128 0,1-1-48 0,0 3 0 0,0-4-592 0,1 4-112 15,0 0-16-15,-1-1-16 16,0-2 48-16,-1 1 16 0,-1-1 0 0,0-1 0 16,0 0 0-16,-3-4 0 0,2 1 0 0,-3-1 0 0,2-1-144 15,-3-1-32-15,2 0 0 0,-2-3 0 0,1-2 64 0,-1-1 16 16,0-1 0-16,-2-2 0 0,1-1 240 0,-2 0 32 16,0-1 16-16,-2-2 0 0,0-1-416 0,-3 2-144 15,1 2 0-15,-3 1 144 0,-1 0-144 0,-2 2 128 16,0 1-128-16,-1 4 128 0,-1 2-128 0,0 2 0 15,-1 4 0-15,-1 1 0 0,-1 5 0 0,0 2 0 16,0 2 0-16,1 3 0 0,0 0 0 0,0 0 0 16,2 3 0-16,-1-1 0 0,2 1 0 0,3-1 128 15,2-1-128-15,2-3 0 0,1 0 0 0,1-2 0 16,2 0 0-16,2-1 0 0,1-1 0 0,3 1 0 16,2-1 0-16,-8-11 0 0,0 0 0 0,0 0 0 0,54 45 0 0,-54-45 0 15,0 0 0-15,54 25 0 0,-54-25 0 0,0 0 0 16,0 0 0-16,71 18 0 0,-71-18 0 0,0 0 0 15,52 0 0-15,-36-3 0 0,1 0 0 0,-1 0 0 16,-1 1-288-16,-1-2-32 0,-1 1-16 0,-1 1 0 31,-1-2-2208-31,-1 2-432 0</inkml:trace>
  <inkml:trace contextRef="#ctx0" brushRef="#br3" timeOffset="70583.17">14791 12732 20271 0,'-4'4'896'0,"0"-3"192"15,2 2-880-15,1 0-208 0,0-3 0 0,1 2 0 0,1 0 1024 0,-1 2 176 16,1 1 16-16,0 2 16 0,3 4 240 0,0-1 64 16,3 1 0-16,-1-2 0 0,-6-9-288 0,0 0-48 15,0 0-16-15,42 35 0 0,-42-35-352 0,0 0-80 16,0 0-16-16,0 0 0 0,60 20-384 0,-60-20-80 15,0 0-16-15,0 0 0 0,48 0-96 0,-37 0-32 16,0-1 0-16,1-4 0 0,-2 2-128 0,-2 0 0 16,1-1 0-16,-2-1 0 15,1-3-448-15,-3 0 0 0,2 1-16 0,-2-4-16160 0</inkml:trace>
  <inkml:trace contextRef="#ctx0" brushRef="#br3" timeOffset="70758.25">15060 12703 5519 0,'-1'5'496'0,"0"1"-496"0,0-1 0 0,0-1 0 15,1-1 2736-15,-1 3 448 0,-1 2 80 0,-1 12 32 16,-1 5 400-16,-3 9 80 0,0-3 0 0,-2 5 16 16,2-2-1296-16,-4 3-272 0,0 0-48 0,0 3-16 15,0-1-1168-15,1 4-224 0,-1-1-64 0,1 0 0 16,0 0-512-16,0-4-192 0,1-5 144 0,1-2-144 16,2-5 0-16,2-4 0 0,-1-3 0 0,2-4 0 15,2-1-224-15,0-5-80 0,1-3-16 0,1-6-17808 16</inkml:trace>
  <inkml:trace contextRef="#ctx0" brushRef="#br3" timeOffset="71822.45">15447 12434 23039 0,'-2'-2'2048'0,"1"-1"-1648"16,1 2-400-16,1 1 0 0,0 0 1296 0,-1 0 176 15,0 0 48-15,1 0 0 0,1 0-112 0,-1 1-32 16,0 5 0-16,0-1 0 0,1 7-208 0,0-1-32 15,3 2-16-15,-1 3 0 0,1 3-672 0,1 3-128 16,1 1-16-16,2 5-16 0,0 0-288 0,2 4 0 16,0-5 0-16,-1 1 0 0,1-2 144 0,0-4-144 15,-1-4 0-15,-1-1 144 0,-1-6 416 0,1-2 80 16,-9-9 0-16,0 0 16 0,0 0-448 0,0 0-80 16,0 0-128-16,55-6 176 0,-46-5 16 0,0-3 0 15,0-3 0-15,1-3 0 0,0-2 16 0,1-6 16 16,-1-1 0-16,1-3 0 0,2 5-96 0,-1-1 0 15,-1-1-128-15,0 3 192 0,0 4-192 0,-1 2 0 0,-1 1 0 16,-1 4 0-16,-1 4 0 0,-2 3 0 0,1-1 0 0,-3 4 0 16,2 1 0-16,-1 4 0 0,1 0 0 0,-3 1 0 31,1 4-1280-31,0-2-256 0</inkml:trace>
  <inkml:trace contextRef="#ctx0" brushRef="#br3" timeOffset="72345.07">16019 12769 12895 0,'1'2'1152'0,"0"-2"-928"16,-1 0-224-16,0 0 0 0,1 0 2272 0,-1-2 416 16,1 2 64-16,1-2 32 0,1 0-336 0,-2-1-64 15,-1-2-16-15,0 1 0 0,-1-2-624 0,-2-1-128 16,0 1-16-16,-2-2-16 0,-1-1-560 0,-2 0-96 16,-1 1-32-16,0 0 0 0,-2 0-352 0,1 1-80 15,-1-1-16-15,0 2 0 0,0 0-256 0,2 1-64 16,0 2-128-16,2 3 192 0,0 2-192 0,1 2 0 15,0 1 0-15,1 2 0 0,0 1 0 0,1 1 0 0,0-1 0 0,3 0 0 16,0 3 0-16,1-3 0 16,2-1 0-16,-1 1 0 0,3-2 0 0,0-1 0 0,1-2 0 0,0 0 0 15,0 0 0-15,0-3 0 0,2 0 0 0,-3 0 0 16,3-1 0-16,0-1 0 0,0-1 0 0,-2 2 0 16,2-1 0-16,-3-1 0 0,2 1 0 0,-1-2 0 15,1 0 0-15,-2 3 0 0,1-2 0 0,-1 1 0 16,0 1 0-16,0 1 0 0,0 1 0 0,0 1 0 15,0 2 0-15,1 1 0 0,-1 3 0 0,1 1 0 16,-1 2 0-16,1-2 0 0,-2 5 0 0,2-3 0 16,-2 1 0-16,0-1 0 0,1 0 0 0,0-1 0 15,2-3 0-15,-2 1 0 0,1-3 0 0,0-1 0 16,1-2-624-16,-1-1-16 0,0-1 0 0,-1-1-11472 16,1-1-2304-16</inkml:trace>
  <inkml:trace contextRef="#ctx0" brushRef="#br3" timeOffset="72714.18">16196 12695 34095 0,'-1'2'1504'0,"1"0"320"0,0-1-1456 0,1-1-368 15,0 0 0-15,0 0 0 0,2 3 352 0,-2-1 0 16,1-1 0-16,0 4 0 0,1-2 384 0,0 4 80 15,-2-3 16-15,0-1 0 0,0 1-320 0,-1-2-48 16,1 1-16-16,-1 0 0 0,1-1-96 0,1-1-32 0,-1 1 0 0,1-2 0 16,0 3-192-16,0 0-128 0,3-1 160 0,-2 1-160 15,-3-3 128-15,0 0-128 0,0 0 0 0,0 0 0 16,25 37 0-16,-21-26 0 0,1 2 0 0,-2-2 0 16,1 0 0-16,1 2 0 0,-1-4 0 0,0 2 0 15,0-2 0-15,1-1 0 0,-5-8 0 0,0 0 0 16,0 0 0-16,0 0 0 0,0 0 0 0,0 0 0 15,0 0 0-15,35 34 0 0,-29-34 0 0,0-3 0 16,-1 1 0-16,1-1 0 0,0-1 0 0,1 0 0 16,-1-2 0-16,-1 0 0 0,1 0 0 0,-1-2 0 15,1 3-880-15,-2-4-160 0,2 1-48 0,0-1-16224 16</inkml:trace>
  <inkml:trace contextRef="#ctx0" brushRef="#br3" timeOffset="73445.66">16443 12714 15663 0,'-1'0'1392'0,"1"0"-1120"0,0 0-272 0,0 0 0 15,0 1 1440-15,0 1 224 0,0 0 64 0,-1 2 0 16,1 1-128-16,-3 3 0 0,2 1-16 0,-1 3 0 15,-1 2-672-15,0 0-128 0,2 3-16 0,-1 0-16 16,0 0-512-16,1 0-112 0,0 0 0 0,1 0-128 16,0-3 0-16,1 0 0 0,1-1 0 0,0-4-9072 15,0 2-1808-15</inkml:trace>
  <inkml:trace contextRef="#ctx0" brushRef="#br3" timeOffset="76168.82">16655 12291 20271 0,'1'-3'1792'0,"0"3"-1424"0,-1-3-368 0,0 3 0 16,1 3 1664-16,-1-3 272 15,1 0 48-15,-1 0 16 0,1 3 560 0,-1 2 96 0,-1 3 32 0,0 1 0 16,-1 2-1264-16,0 4-240 0,0 4-48 0,-2 1-16 16,1 6-672-16,-2 2-144 0,2 3-32 0,0 3 0 15,0 5-272-15,2 2 160 0,0 3-160 0,0 1 128 16,2 1-128-16,0-4 0 0,3-1 0 0,1-6 0 16,2-4 0-16,-7-31 0 0,19 45 0 0,-19-45 0 15,0 0 0-15,0 0 0 0,48 31 0 0,-48-31 0 16,0 0 0-16,42-19 0 0,-27 8 0 0,0-6 0 15,0-1-272-15,1-2 16 0,-2-4 0 0,1-2-18288 16</inkml:trace>
  <inkml:trace contextRef="#ctx0" brushRef="#br3" timeOffset="76492.45">16896 12288 32255 0,'0'3'1424'0,"0"-3"304"0,-1 2-1392 0,1-2-336 0,1 2 0 0,0-2 0 15,0 0 1696-15,1 1 272 16,2 2 48-16,0 0 16 0,3 3-1312 0,-2 1-256 15,2 2-48-15,0 3-16 0,-2 4-256 0,2 2-144 0,0 4 160 0,0 6-160 16,0 0 288-16,1 7-32 0,-2 2-16 0,-3 2 0 16,0 1-48-16,-1 2-16 0,-2-3 0 0,0 0 0 15,-2-5-176-15,2-5 0 0,0 0 0 0,0-7 128 16,2-3-128-16,-2-4 0 0,2-4 0 0,-2 0 0 16,0-4-208-16,0-2-80 0,-1-2-16 0,0-3 0 15,-2-3-2256-15,2 0-448 0</inkml:trace>
  <inkml:trace contextRef="#ctx0" brushRef="#br3" timeOffset="76738.86">16816 12570 5519 0,'3'3'496'0,"-1"-1"-496"15,0-2 0-15,2 0 0 0,0 0 6496 0,0 0 1200 16,1 0 240-16,3-2 64 0,-8 2-5520 0,0 0-1104 16,55-1-224-16,-55 1-32 0,0 0-400 0,62 1-80 15,-62-1 0-15,0 0-16 0,60 9-448 0,-60-9-176 16,0 0 128-16,52 11-128 0,-52-11 0 0,0 0 0 16,0 0 0-16,49 14-18112 0</inkml:trace>
  <inkml:trace contextRef="#ctx0" brushRef="#br3" timeOffset="125847.13">19005 12375 13823 0,'-12'-5'1216'0,"3"2"-960"16,0-3-256-16,2 3 0 0,2-2 2048 0,0 4 384 0,0-1 64 0,-6-5 0 15,-7-4-240-15,-7-2-48 0,-4-2-16 0,0 4 0 16,1 2-544-16,0 4-112 0,2 0-32 0,-2 5 0 15,2 2-544-15,0 4-128 0,1 3 0 0,1 4-16 16,2 2-368-16,1 2-64 0,-1-1 0 0,2 4-16 16,3 0-240-16,-1-1-128 0,1-1 160 0,0 1-160 15,2-1 0-15,0 1 128 0,3-1-128 0,2-1 0 16,2-1 0-16,1 3 0 0,4-1 0 0,2-1 0 16,3 0 0-16,2-1 0 0,4 2 0 0,-8-18 0 15,0 0 0-15,45 39-128 0,-45-39 128 0,0 0 0 16,74 32 0-16,-74-32 0 0,67 14 0 0,-67-14 0 15,78 6 0-15,-78-6 0 0,88 0 0 0,-88 0 0 16,98-4 0-16,-98 4 0 0,95-2 0 0,-95 2 0 16,91-5 0-16,-91 5 0 0,86-10 0 0,-46 2 0 15,-40 8 0-15,79-17 128 0,-79 17-128 0,72-17 0 0,-72 17 304 16,58-17-48-16,-36 9 0 0,-1-1 0 0,-4-1-256 0,-1 1 128 16,-1 0-128-16,-3-2 0 0,-2 3 176 15,-2-5-176-15,-3 5 160 0,-2-3-160 0,-5 3 128 0,-1-4-128 16,-3 3 0-16,-2-2 144 0,-5 2-144 0,-3-2 0 15,-3 0 0-15,-4 0 0 0,-2 0 0 0,-3 3 0 16,-5-1 0-16,-1 0 0 0,-1 4 0 0,-3-3 0 16,-1 2 0-16,-2 3 0 0,1 1-192 0,-3-2 192 15,2 2-192-15,-1 1 192 16,1-1-1136-16,-2 4-96 0,-2-1-32 0,1 1-16080 0</inkml:trace>
  <inkml:trace contextRef="#ctx0" brushRef="#br3" timeOffset="126298.57">18500 12601 21183 0,'-3'0'1888'0,"1"0"-1504"15,0 0-384-15,1 0 0 0,1 0 1664 0,0 0 272 16,0 0 48-16,0 2 16 0,0 2-16 0,0 1 0 16,0 3 0-16,0 4 0 0,-1 2-656 0,0 4-144 15,-1 1-32-15,0 4 0 0,0 3-800 0,0 2-160 16,1 5-48-16,0 2 0 0,1 2-144 0,0-1 0 15,0 3 0-15,1 0 0 0,1-2 0 0,2 0 0 0,1-2 0 0,1-4 0 16,2 1 0-16,2-5 0 0,2-2 0 0,0-7-11968 16,1 0-2288-16</inkml:trace>
  <inkml:trace contextRef="#ctx0" brushRef="#br3" timeOffset="126780.67">19472 12651 29487 0,'-4'4'2624'0,"2"-1"-2112"0,1-1-512 0,1 1 0 16,0-2 1088-16,-1 2 128 0,-1 3 0 0,-2 5 16 15,1 4-80-15,1 3-32 0,-1 2 0 0,2 3 0 16,2-1-624-16,1 4-128 0,1-1-32 0,0 5 0 16,2-1-336-16,-2 3 128 0,2 3-128 0,-1 2 0 15,2 1 0-15,-1 1 0 0,1 0 0 0,0-4 128 16,2-4-128-16,1-6 0 0,-1-2 0 0,-1-6 0 15,-1-4 0-15,0-4 0 0,0-1-144 0,-2-7-17296 16</inkml:trace>
  <inkml:trace contextRef="#ctx0" brushRef="#br3" timeOffset="127352.14">18628 13257 21183 0,'-2'3'1888'16,"1"-3"-1504"-16,1 2-384 0,0-1 0 15,0-1 1280-15,0 0 176 0,0 2 32 0,0 2 16 16,2-2 544-16,2 3 96 0,3-1 32 0,3 1 0 0,-10-5-1744 0,0 0-432 16,0 0 0-16,66 26 0 0,-66-26 752 0,51 21 64 15,-51-21 16-15,60 24 0 0,-60-24-80 0,66 22-16 16,-66-22 0-16,64 17 0 0,-64-17-320 0,66 6-64 15,-66-6-16-15,71-1 0 0,-71 1-208 0,67-8-128 16,-67 8 128-16,72-11-128 0,-72 11 0 0,67-12 0 16,-67 12 0-16,63-17 128 0,-63 17-128 0,51-17 0 15,-51 17 0-15,45-16 0 0,-45 16 0 0,0 0 0 16,56-19 0-16,-56 19 0 0,0 0-288 0,45-18-32 16</inkml:trace>
  <inkml:trace contextRef="#ctx0" brushRef="#br3" timeOffset="130915.16">20039 12163 19343 0,'-2'-3'1728'0,"2"3"-1392"16,0 0-336-16,0 0 0 0,2 0 2080 0,-2 3 352 16,1-2 64-16,-1 1 0 0,1 3 16 0,0 2 0 15,0 4 0-15,0 0 0 0,-1 3-1376 0,1 0-288 16,-1 1-48-16,1 2-16 0,0 3-624 0,-1 1-160 0,2 0 0 0,-2 0 0 16,0 1 0-16,0-3 0 15,1 1 0-15,-1-1 0 0,2-5 0 0,0-2 0 0,0 0 0 0,1-1 0 16,0-1-224-16,-1-4-32 0,2 0 0 0,-2-3 0 31,2 0-2176-31,0-6-432 0</inkml:trace>
  <inkml:trace contextRef="#ctx0" brushRef="#br3" timeOffset="131421.73">20062 12208 8287 0,'-6'0'736'0,"2"0"-592"0,1-2-144 0,0 2 0 16,2 0 3184-16,1 0 592 0,0 0 128 0,0 0 32 15,0-3-1616-15,0 3-320 0,1-3-64 0,0 0-16 0,2 1-752 0,0-1-144 16,2-3-48-16,1 0 0 0,2 1-128 0,0-1-16 16,2 0-16-16,1-2 0 0,1 2-176 0,2 1-48 15,-1-1 0-15,-13 6 0 0,0 0-352 0,44-9-80 16,-44 9-16-16,0 0 0 0,0 0-144 0,0 0 0 15,61 12 144-15,-53-6-144 0,0 0 0 0,-3-1 128 16,1 3-128-16,-4 1 0 0,-1 2 256 0,-1-2 0 16,-1 2-16-16,-2 0 0 0,-3 3 224 0,-1-2 48 15,-2 1 16-15,1-2 0 0,-3 4-528 0,1-4 0 16,-1 0 0-16,1 0 0 0,0-2 0 0,0 0 0 16,1-1 0-16,1-2 0 0,2-1 0 0,0 1 0 15,2-1 0-15,0-1 0 0,3-1 0 0,0 2 0 16,3-2 0-16,2-3 0 0,1 3 0 0,3-3 0 0,1 3 0 0,1-3 0 15,-10 0 0-15,0 0 0 0,0 0 0 0,49-3 0 16,-49 3 0-16,0 0 0 0,0 0 0 0,51 0 0 16,-51 0 0-16,0 0 0 0,0 0 0 0,0 0 0 15,0 0 0-15,59 19 0 0,-55-13 0 0,-1-1 0 16,0 1 0-16,-3 0 0 0,-2 0 0 0,0 2 0 16,-1-1 0-16,-2 1 0 0,-1-1 0 0,-1 0 0 15,-1 1 0-15,-2 0 0 0,-1-2 0 0,-1 2 0 16,-2-1 0-16,0-1 0 0,-1-1 0 0,2-3 0 15,-2 2 0-15,1-2 0 0,1-2 0 0,1 0 0 16,2 0-976-16,1-2-208 0,3 2-32 0,1-4-10320 16,2 2-2064-16</inkml:trace>
  <inkml:trace contextRef="#ctx0" brushRef="#br3" timeOffset="131744.73">20483 12110 28559 0,'-3'5'1264'0,"1"-4"272"0,1 1-1232 0,0 0-304 16,1-1 0-16,0-1 0 0,0 2 832 0,0 2 96 15,0 1 32-15,0 4 0 0,-1 3 640 0,0 3 128 16,0 0 16-16,0-1 16 0,-2 3-880 0,2 1-176 15,-1 1-48-15,0 1 0 0,1 0-304 0,0 2-64 0,1-2-16 0,0-1 0 16,1 4-272-16,0-6 0 0,1 2 128 0,1-1-128 16,2 1 0-16,-2-1 0 0,2-2 0 0,0-2 0 15,0-3 0-15,0-4 0 0,1-1 0 0,-6-6 0 32,0 0-1136-32,0 0-128 0,0 0-16 0,0 0-15936 0</inkml:trace>
  <inkml:trace contextRef="#ctx0" brushRef="#br3" timeOffset="132064.44">20660 12302 20271 0,'-2'8'896'0,"-1"-5"192"16,0 3-880-16,2-3-208 0,0-1 0 0,1 2 0 0,-1 0 1088 0,0 3 192 15,-1 4 16-15,-2 4 16 0,2 4-896 0,0-3-176 16,2 2-48-16,-1-1 0 0,3-4-192 0,0 0 0 15,2-3 128-15,1-2-128 0,1-2 464 0,-6-6 48 16,0 0 16-16,0 0 0 0,0 0 512 0,0 0 112 16,0 0 0-16,57 3 16 0,-48-8-272 0,-1-4-64 15,1 0-16-15,0-2 0 0,0 0-256 0,-1-3-48 16,0 0-16-16,-1-1 0 0,-3 1-176 0,-1-2-48 16,0 4 0-16,-3-2 0 0,-3 2 256 0,1 1 48 15,-2 1 16-15,-2 3 0 0,1 4-464 0,-4-2-128 16,0 5 0-16,0 0 0 0,-2 3 0 0,-2 0 0 0,2 3 0 0,-1 1-128 31,0 5-352-31,-2 0-64 0,2 1-16 0,1 2 0 16,0 2-1440-16,2-3-304 0,1 1-48 0,2-2-11968 0</inkml:trace>
  <inkml:trace contextRef="#ctx0" brushRef="#br3" timeOffset="132572.99">20950 11994 19807 0,'0'0'432'0,"-1"0"80"0,0 0 32 0,1 0 32 0,0 0-576 0,0 2 0 0,0-1 0 0,0 2 0 0,-1 2 2704 0,1 4 432 16,-1 2 96-16,1 0 16 0,0 4-1088 0,0 1-224 15,1 0-32-15,-1 2-16 0,1 1-1216 0,-2 1-240 16,1 0-48-16,-1 3-16 0,0-1-16 0,0-1 0 16,-1 1 0-16,0-3 0 0,0 2-112 0,1-5-32 15,1 1 0-15,1-5 0 0,0-1-208 0,1 1 0 16,1-5 128-16,0 0-128 0,0-2 0 0,1-2 0 16,0-1 0-16,-1-2 0 0,2 0 0 0,1-4 0 15,-2 0 0-15,0 1 0 0,2-3 176 0,0 1-176 0,-1-3 192 0,2 1-192 16,1 0 192-16,1-1-192 0,-2 2 192 15,1-1-192-15,-8 7 128 0,0 0-128 0,0 0 0 0,37-11 0 16,-37 11 0-16,0 0 0 0,0 0 0 0,0 0 0 16,0 0 0-16,56 4 0 0,-56-4 0 15,0 0 0-15,0 0 0 0,0 0 0 0,0 0 0 0,0 0 0 16,47 28 0-16,-43-23 0 0,1 4 0 0,-2-1 0 16,0-1 0-16,0 3 0 0,-2-4 0 0,-1 2 0 15,0 1 320-15,-3 0-64 0,1 1 0 0,-2-3 0 16,-1 3-128-16,-1-4-128 0,0 2 192 0,-2-1-192 15,0 1 0-15,-1-3 0 0,-1 1 0 0,0-3 0 16,-2-1 0-16,1 1 0 0,-1-2 0 0,-1-1 0 16,1-1-192-16,1-2-80 0,-1 3-32 0,2-3-18880 15</inkml:trace>
  <inkml:trace contextRef="#ctx0" brushRef="#br3" timeOffset="134137.07">20140 12784 17503 0,'0'1'1552'0,"0"-1"-1232"0,1 0-320 0,-1 0 0 16,1 0 1984-16,-1 3 320 0,1-3 80 0,2 0 16 15,-1 3 0-15,0 2 0 0,1 1 0 0,-1 3 0 16,-1-1-1120-16,-1 3-208 0,-1 3-48 0,-1 0-16 16,0 0-768-16,0 1-240 0,-1 2 128 0,0-1-128 15,1 1 0-15,1 0 0 0,0-3 0 0,1 1 0 16,0-4 0-16,0 0 0 0,1-2 0 0,1-1 0 16,2-3-144-16,-2-3 144 0,2 0-128 0,0-4 128 15,0-2-2176-15,1-1-336 0</inkml:trace>
  <inkml:trace contextRef="#ctx0" brushRef="#br3" timeOffset="134365.94">20183 12785 24879 0,'-4'11'1088'0,"1"-3"256"0,-1-2-1088 0,2-3-256 16,2-1 0-16,0-2 0 0,1 2 1616 0,0-2 272 15,3 2 48-15,0 0 16 0,3-1-768 0,2-1-160 16,-9 0-16-16,0 0-16 0,0 0-288 0,47-11-64 16,-47 11-16-16,0 0 0 0,0 0-176 0,50-12-16 0,-37 8-16 15,0 2 0-15,-1 0-16 0,0-1 0 0,-1 0 0 0,1 2 0 16,-2-1-400-16,-1 2 0 0,-1 0 0 0,-1-2 0 16,0 2-208-16,-3 0-32 0,0 0 0 0,-1 0-11632 15,-1 0-2336-15</inkml:trace>
  <inkml:trace contextRef="#ctx0" brushRef="#br3" timeOffset="134604.37">20168 12915 23951 0,'-4'5'1056'0,"0"-1"224"0,2-2-1024 0,1 1-256 16,1-3 0-16,1 0 0 0,0 0 928 15,1 0 128-15,2 2 32 0,1-2 0 16,-5 0-64-16,0 0 0 0,0 0 0 0,0 0 0 0,0 0-208 0,60 15-48 16,-60-15-16-16,0 0 0 0,0 0 96 0,0 0 32 15,55 11 0-15,-55-11 0 0,0 0-688 0,0 0-192 16,0 0 0-16,0 0 128 16,54 9-768-16,-48-9-128 0</inkml:trace>
  <inkml:trace contextRef="#ctx0" brushRef="#br3" timeOffset="134850.87">20553 12870 28559 0,'0'5'1264'0,"0"-4"272"0,0 1-1232 0,0 0-304 0,1-1 0 0,-1-1 0 16,1 2 752-16,0 2 80 0,0-1 32 0,2 5 0 15,-2 0 368-15,1 1 80 0,-1 0 16 0,-1-2 0 16,1 2-752-16,0 0-128 0,1-1-48 0,-1 0 0 16,1-1-192-16,-1-2-32 0,1 1-16 0,0-3 0 15,2 2-160-15,-2-4 0 0,1 1 0 0,0-2 0 16,0-2 0-16,1-2-176 0,0-1 176 0,0-2-192 16,1-3-1984-16,0-1-416 0</inkml:trace>
  <inkml:trace contextRef="#ctx0" brushRef="#br3" timeOffset="135028.01">20590 12647 31327 0,'-6'8'1392'0,"2"-3"272"0,0 1-1328 0,2-3-336 16,1-1 0-16,1 0 0 0,0 0 800 0,0 1 96 16,-1 2 0-16,0 0 16 0,0 2-624 0,1-2-128 15,0 1-32-15,1-4 0 0,0 2-128 0,0-1 0 16,1-1 0-16,2 0 0 0,-1 0 0 0,1-2 0 15,2 0-128-15,0 0-15424 0</inkml:trace>
  <inkml:trace contextRef="#ctx0" brushRef="#br3" timeOffset="135466.04">20787 12632 23951 0,'1'3'1056'0,"-1"-2"224"0,0-1-1024 0,2 2-256 16,-1-2 0-16,0 0 0 0,0 2 1856 0,1-1 304 16,0 4 64-16,3-2 16 0,-1 6-304 0,1-1-48 15,-1 4-16-15,1 2 0 0,-3 0-1040 0,0 3-224 16,0 0-32-16,0 0-16 0,-1 2-304 0,-1 4-64 15,2-1-16-15,-1-2 0 0,0 2-176 0,1-2 0 16,3 1 0-16,-3-5 0 0,3 1 0 0,-1-2 0 16,0-1 0-16,1-1 0 0,-2-1 832 0,2-6 128 15,-1 0 16-15,2-2 16 16,-1-3-3600-16,2-4-720 0,0 1-128 0,-1-5-13040 0</inkml:trace>
  <inkml:trace contextRef="#ctx0" brushRef="#br3" timeOffset="135848.9">20942 12811 22175 0,'-5'11'480'0,"0"-3"96"0,2-2 32 0,2-1 32 0,0-3-512 0,1-1-128 0,0 2 0 0,0 0 0 16,0 3 960-16,-1-1 192 0,2 3 16 0,0-2 16 15,2-3-544-15,1 2-128 0,0-2 0 0,1-2-16 16,0 1 224-16,1-2 48 0,-1 1 16 0,2-2 0 15,-7 1-128-15,0 0-16 0,0 0-16 0,0 0 0 16,0 0-32-16,37-11 0 0,-32 5 0 0,1 3 0 0,-2-3-288 0,1-1-64 16,-1 1-16-16,0-3 0 0,-1 1 16 0,-1-1 0 15,-1 2 0-15,-1-2 0 0,0 1 224 16,-1 1 48-16,-1 2 16 0,0 1 0 0,-1 2-336 0,-1 2-192 16,0 2 192-16,-2 2-192 0,1 1 128 0,-2 1-128 15,0 3 0-15,0 0 0 0,1 1 0 0,-2-1 0 16,2 2 0-16,1 0 0 0,-1-2 0 0,3 2 0 15,1-2 0-15,-1 0 0 0,3 1 0 0,3-1 0 16,-1-1 0-16,2-2 0 0,-4-6 0 0,0 0-144 16,0 0 144-16,29 30 0 0,-29-30-128 0,0 0 128 15,0 0-128-15,0 0 128 0,48 20-128 0,-48-20 128 16,0 0-128-16,0 0 128 16,51-2-2320-16,-51 2-384 0</inkml:trace>
  <inkml:trace contextRef="#ctx0" brushRef="#br3" timeOffset="136204.14">21321 12760 12895 0,'-6'0'1152'0,"1"0"-928"0,0-4-224 0,2 4 0 15,2-2 2448-15,-2 2 448 0,1 0 96 0,-1 0 16 16,-3 0-336-16,-3 0-64 0,0 2-16 0,-1 2 0 16,2-1-816-16,0 3-176 0,-2-1-16 0,2 3-16 15,-1 0-704-15,2-2-144 0,1 2-16 0,0-1-16 16,1 1-480-16,3 1-80 0,0-1-128 0,0-1 176 0,3 0-176 0,0 1 128 16,1-1-128-16,2 0 128 0,1-1-128 0,1 2 192 15,0-4-192-15,1 4 192 0,-7-8-192 0,0 0 0 16,0 0 0-16,0 0 128 0,43 31-128 0,-43-31 0 15,0 0 0-15,0 0 0 0,0 0 0 0,39 31 0 16,-35-25 128-16,1 0-128 0,-1-2 0 0,-1-1 0 16,0 1 0-16,-2-1 0 0,-1 2 0 0,0-4 0 15,-3 1 0-15,1 0 0 0,-2-1-272 0,-1-1-48 16</inkml:trace>
  <inkml:trace contextRef="#ctx0" brushRef="#br3" timeOffset="138365.61">20318 13276 20271 0,'-3'0'1792'0,"1"0"-1424"16,1 0-368-16,1 3 0 0,-1-3 1712 0,0 0 272 15,0 1 48-15,-3 1 16 0,0 1 112 0,-2 3 16 0,0 2 16 0,0-2 0 16,0 2-1472-16,0 1-288 16,0 2-64-16,2 3-16 0,-2 0-352 0,0 1 0 0,3-1 0 0,0 3 0 15,2 0 0-15,1-1 0 0,1 3 0 0,2-1 128 16,3-1-128-16,2 0 0 0,-8-17 0 0,0 0 0 16,33 31 0-16,-33-31 0 0,0 0 0 0,0 0 0 15,70-2 0-15,-70 2 0 0,42-23 0 0,-22 9 128 16,0-1 32-16,-1-4 16 0,2 2 0 0,-3-6 0 15,0 3 320-15,-2 0 64 0,-1-2 16 0,-4 5 0 16,-2-1-192-16,-5-1-16 0,0 5-16 0,-4 0 0 16,-2 0-352-16,-4 3 144 0,-3-1-144 0,-2 1 0 15,-4 2 128-15,-1 2-128 0,-3 1 0 0,0 3 0 16,-1 0 0-16,0 3 0 0,-2 5 0 0,0 0 0 16,2 4-784-16,1 0-112 0,0 2-32 0,1 1-16400 15</inkml:trace>
  <inkml:trace contextRef="#ctx0" brushRef="#br3" timeOffset="138744.71">20416 13328 18431 0,'0'0'816'0,"0"0"160"0,1 2-784 0,-1-2-192 0,0 2 0 0,0-1 0 16,0 1 2048-16,0 0 384 0,0 2 64 0,1 5 0 15,-1 0 32-15,0 1 0 0,1 1 0 0,0 1 0 16,0 3-1376-16,2-2-256 0,-1 2-64 0,1 2-16 16,0-3-576-16,2 3-112 0,1-3-128 0,-1 3 176 15,2-2-176-15,-7-15 0 0,14 26 0 0,-14-26 0 16,0 0 0-16,25 29 0 0,-25-29 0 0,0 0 0 16,0 0-736-16,0 0-128 0,0 0-32 0,53 8-15888 15</inkml:trace>
  <inkml:trace contextRef="#ctx0" brushRef="#br3" timeOffset="139136.79">20747 13344 18431 0,'-1'-2'816'0,"1"1"160"0,0 1-784 0,0-2-192 16,1 2 0-16,-1 0 0 0,1 0 1408 0,0 0 224 0,1 0 48 0,0 2 16 16,1-2 864-16,-1 3 160 0,1 0 32 0,-1-2 16 15,0 3-1344-15,0 0-272 0,1-1-48 0,-1 1-16 16,-1 0-384-16,0 1-96 0,-1 1-16 0,0-1 0 16,1 2-240-16,-1-1-48 0,1-1-16 0,1 1 0 15,0-1-288-15,0 1 160 0,1 0-160 0,-1-1 128 16,2 1-128-16,-1-1 0 0,0 1 0 0,1 0 0 15,-1-3 0-15,2 2 0 0,0 0 128 0,1-2-128 16,0 1 0-16,1-4 0 0,0 2 0 0,0-2 0 16,-1 0 896-16,1 0 112 0,0-2 16 0,-1-1 0 15,0 2-832-15,-1-2-192 0,1 1 0 0,-1-1 0 16,-2 2-768-16,1-1-208 0,0 0-48 0,-1 2 0 16,-1-1 832-16,2-1 192 0,-2 2 0 0,1 0 0 0,-1-3 0 15,2 2 0-15,-1-1 0 0,0 0-144 16,0-2-672-16,0 2-128 0,1 1-16 0,1-1-16688 15</inkml:trace>
  <inkml:trace contextRef="#ctx0" brushRef="#br3" timeOffset="139867.24">20993 13356 15663 0,'-1'2'1392'0,"-1"-2"-1120"0,2 0-272 0,0 0 0 16,0 0 1648-16,0 0 272 0,0 1 48 0,0-1 16 15,0 2-320-15,0 1-48 0,-1 0-16 0,1 0 0 16,0 2 16-16,0-2 0 0,1 0 0 0,-1 3 0 16,3-1-848-16,-2 3-192 0,1-1-16 0,0 1-16 15,1 0-544-15,-1-2 0 0,1 3 0 0,-1-1 0 16,2 1 0-16,-2-1-176 0,1 1 32 0,1-4-10528 16,-2 3-2096-16</inkml:trace>
  <inkml:trace contextRef="#ctx0" brushRef="#br3" timeOffset="140419.54">21192 13327 21183 0,'-2'5'1888'0,"0"0"-1504"0,2-1-384 0,0-3 0 15,0 1 1584-15,0 2 240 0,-1 1 48 0,0 6 16 16,0 3-864-16,0 0-160 0,1 1-32 0,1-2-16 16,1-2-480-16,1-2-80 0,2-1-32 0,0-4 0 15,2 1 752-15,0-5 160 0,-7 0 16 0,0 0 16 16,0 0-144-16,0 0-16 0,49-17-16 0,-39 12 0 16,-1-3-544-16,0-1-96 0,1 2-32 0,-1-4 0 15,-2 1-144-15,1-2-48 0,-2 1 0 0,-1 0 0 16,-2 2-128-16,-1 1 0 0,-2-1 0 0,-1 3 0 15,-1-2 0-15,-3 5 0 0,0-2 0 0,-2 1 0 0,-1 2 848 0,0 0 144 16,-3 2 32-16,0 0 0 16,0 2-1680-16,1 1-336 0,-3 5-64 0,2-2-16 0,0 3 864 0,0 0 208 15,1 2 0-15,0-1 0 0,1-1 0 0,1 0 0 16,0 2 0-16,3-2 0 0,0 2 0 0,3-1 0 16,1-1-128-16,0 2 128 0,2 0 0 0,1-2 0 15,1 0 0-15,2 0 0 0,-5-9 0 0,0 0 0 16,0 0-128-16,36 28 128 0,-36-28 0 0,0 0 0 15,0 0 0-15,47 19 0 16,-47-19-880-16,0 0-80 0,0 0 0 0,53 3-16 16,-53-3-1904-16,0 0-368 0</inkml:trace>
  <inkml:trace contextRef="#ctx0" brushRef="#br3" timeOffset="140813.66">21471 13350 14735 0,'-1'2'1312'0,"1"-1"-1056"0,0-1-256 0,1 0 0 16,-1 0 1056-16,2 0 160 0,-2 3 16 0,1 0 16 16,2 1 528-16,-2 0 96 0,1 1 32 0,1 1 0 15,-1-1 464-15,-1 1 80 0,0 0 32 0,1-3 0 16,1 3-688-16,-1-3-128 0,1 2-16 0,-1-2-16 15,-2-3-1136-15,0 0-240 0,0 0-32 0,0 0-16 16,0 0-208-16,0 0 128 0,0 0-128 0,0 0 0 16,47 16 0-16,-47-16 0 0,0 0 0 0,0 0 0 15,0 0 0-15,0 0 0 0,47-7 0 0,-47 7 0 0,0 0 0 0,0 0 0 16,0 0 0-16,0 0 0 0,0 0 0 0,0 0 128 16,50 11-128-16,-45-6 0 0,-2 1 0 0,-1 0 0 15,2-1 0-15,-2 1 0 0,0-1 0 0,-1 1 0 16,2 1 0-16,-2-3 0 0,1 2 0 0,-1 0 0 15,0 0 0-15,1-1 0 0,1 0 0 0,-2-2 0 16,1 3 0-16,-2-3 0 0,1-1 0 0,1-2-208 16,1 0 64-16,-1-4-18320 0</inkml:trace>
  <inkml:trace contextRef="#ctx0" brushRef="#br3" timeOffset="141275.11">21848 13335 8287 0,'-2'2'736'0,"1"0"-592"0,0-2-144 0,1 0 0 31,0 0-992-31,0 0-224 0,-1 0-64 0,-2 2 0 0,-2 1 1008 0</inkml:trace>
  <inkml:trace contextRef="#ctx0" brushRef="#br3" timeOffset="142037.73">21832 13378 6447 0,'1'3'576'0,"-1"-3"-576"15,1 2 0-15,-1-2 0 0,1 0 1280 0,-1 0 128 16,0 0 48-16,0 0 0 0,1 0-480 0,-1 4-80 16,0-4-32-16,0 3 0 0,-2-1-736 0,1-2-128 15,-1 4 0-15,0-2-128 0,0 0 128 0,0-1 0 0,1 2 0 0,-1 0 128 16,2-1 800-16,-1 0 160 0,0-1 48 0,1 2 0 15,0-1-288-15,0-1-48 0,0-1-16 0,0 2 0 16,0-2-416-16,0 3-96 0,1-2-16 0,-1 1 0 16,0-2-256-16,1 1 0 0,-1 1 128 0,1-2-128 15,-1 2 784-15,1-2 112 0,-1 0 0 0,1 2 16 16,1-2 240-16,0 0 64 0,0 0 0 0,0 0 0 16,0 0-512-16,1 0-80 0,-1 0-32 0,1 0 0 15,0 0 112-15,0 0 32 0,0 0 0 0,0 0 0 16,2 0-144-16,-1 2-16 0,1-2-16 0,-1 2 0 15,-4-2-192-15,0 0-48 0,0 0 0 0,0 0 0 16,0 0-144-16,0 0-48 0,0 0 0 0,46 20 0 0,-46-20-128 0,0 0 0 16,0 0 0-16,0 0 128 0,0 0 272 0,51-11 48 15,-51 11 16-15,0 0 0 0,26-20-144 0,-26 20-16 16,0 0-16-16,18-20 0 0,-14 12-112 0,-1 0-32 16,-1 1 0-16,-1 0 0 0,-2 0-144 0,-1-1 0 15,-1 0 144-15,-1 3-144 0,-2-1 0 0,-2 1 0 16,0 1 0-16,-4-1 0 0,0 1 0 0,-4-1 0 15,1 2 0-15,-2 0 0 0,1 1 0 0,0 2 0 16,1 0 0-16,1 2 0 0,1 1 0 0,2 5 0 16,0 0 0-16,1-1 0 0,1 4 0 0,2 0 0 15,2 0 0-15,0 0 0 0,3 2 0 0,1 0 0 16,0 4 0-16,2-3 0 0,1 3 0 0,2 0 0 16,2 3 0-16,3 0 0 0,1 0 0 0,-10-20 0 15,26 37 0-15,-26-37-128 0,29 30 128 0,-29-30 0 16,35 24 0-16,-35-24 0 0,0 0 0 0,57 18 0 0,-57-18 0 15,0 0 0-15,53 4 0 0,-53-4-256 0,0 0 64 0,50-17-18368 16</inkml:trace>
  <inkml:trace contextRef="#ctx0" brushRef="#br3" timeOffset="142926.7">20556 13774 29487 0,'1'0'2624'0,"-1"0"-2112"0,0 0-512 0,0 0 0 16,0 2 1760-16,0 1 240 0,0-2 48 0,0 4 16 15,-1 4-720-15,0 1-160 0,-1 2-32 0,0 3 0 16,0 2-784-16,-1-1-176 0,1 3-16 0,0-1-16 16,1 1-160-16,0 1 0 0,0 0 0 0,1-1 0 15,0-2 0-15,1-2 0 0,1-3 0 0,0-4 0 16,0 1 0-16,2-7 0 0,-1 0 0 0,-1-4 0 15,2-1-864 1,-2-5-96-16,0-1-32 0,1-5-16480 0</inkml:trace>
  <inkml:trace contextRef="#ctx0" brushRef="#br3" timeOffset="143169.4">20313 13808 21183 0,'-5'3'1888'0,"0"1"-1504"15,4-3-384-15,2-1 0 0,0-1 1984 0,-1 1 336 16,0 1 64-16,0-1 16 0,1 3-1056 0,4-1-192 16,3-2-64-16,-8 0 0 0,0 0-16 0,0 0-16 15,63-6 0-15,-63 6 0 0,0 0-160 0,75-4-48 16,-75 4 0-16,59 0 0 0,-59 0-400 0,61-1-96 16,-61 1-16-16,63-5 0 0,-63 5-336 0,54-3 0 15,-54 3 0-15,0 0 128 0,63-2-128 0,-63 2 0 16,0 0 0-16,0 0 0 0,63 2 0 0,-63-2 0 0,0 0 0 0,0 0 0 31,0 0-992-31,0 0-112 0,54 6-32 0,-48-3-16288 0</inkml:trace>
  <inkml:trace contextRef="#ctx0" brushRef="#br3" timeOffset="143598.25">20896 14042 12895 0,'0'5'576'0,"0"-2"112"0,0-2-560 0,0-1-128 0,1-1 0 0,-1-2 0 15,1 3 880-15,1-2 144 0,0-3 16 0,3-1 16 16,-1-1 1152-16,1-3 224 0,0-2 64 0,0 1 0 0,-2 0 96 0,2 0 32 16,-3-1 0-16,0 1 0 0,0 0-1904 0,-2 2-368 15,0 1-80-15,-2 5-16 16,1-3 432-16,-2 5 80 0,-2 1 0 0,1 0 16 0,-1 4-368 0,0-1-80 15,-1 3-16-15,-1-1 0 0,1 4-128 0,-1 2-16 16,-1 3-16-16,1 0 0 0,1 0 880 0,0-2 176 16,2 1 48-16,-1-2 0 15,4-2-1744-15,1 0-352 0,1-3-64 0,3-1 0 0,0-1 1536 0,2-2 304 16,-6-2 64-16,0 0 16 16,0 0-1648-16,0 0-320 0,0 0-64 0,58-15-16 0,-58 15 832 0,0 0 192 15,0 0 0-15,51-18 0 0,-51 18 0 0,0 0 0 16,0 0 0-16,0 0 0 0,49-2 0 0,-49 2 0 0,0 0 0 0,0 0 0 15,0 0 0-15,24 29 0 16,-21-20 0-16,-1 1 0 0,0-1 0 0,-1 0 0 0,1 2 0 0,-1-3 0 16,0-1 0-16,0-2 0 0,0 1 0 0,0-4 0 15,1 2-256-15,-1-4 64 0,1-4 0 0,0 2 0 32,0-1-1536-32,3-5-288 0</inkml:trace>
  <inkml:trace contextRef="#ctx0" brushRef="#br3" timeOffset="144010.57">21208 13695 23951 0,'-2'5'1056'0,"1"-1"224"16,-1-2-1024-16,0 1-256 0,2 0 0 0,0 0 0 16,0-1 2112-16,-1 4 384 0,0 3 64 0,0 0 0 0,1 4-800 0,-1 0-160 15,2 0-48-15,-1 1 0 0,0-3-1040 0,0 5-192 16,1-4-64-16,-1 3 0 0,0 1 208 0,0-1 48 15,0 2 0-15,1-1 0 0,2 1-272 0,-2-2-48 16,1 0-16-16,1 0 0 0,-1-3-48 0,2-4 0 16,-1 1 0-16,2-4 0 0,-1 3-128 0,2-4 0 15,-1-2 0-15,1-1 0 0,1-1 0 0,-1 0 0 16,-6 0 0-16,0 0 0 0,0 0 1664 0,0 0 320 16,0 0 48-16,0 0 16 15,57-3-3264-15,-57 3-656 0,0 0-128 0,0 0-32 0,0 0 1648 0,0 0 384 16,0 0 0-16,51 13 0 0,-46-10 0 0,-3 3 0 15,-1-1 0-15,0 2 0 0,-2-1 192 0,0-1 0 16,-2 1-16-16,-1-2 0 0,1 0 96 0,0-1 32 0,-3 3 0 16,1-4 0-16,-2 3-112 0,0-1-32 0,1-2 0 0,-3 1 0 15,1 0 704-15,-1-2 144 0,-1-1 16 0,-1 0 16 16,2 2-848-16,1-2-192 0,1 0 0 0,1-2 0 16,0 2 0-16,0 0 0 0,3 0-144 0,1-4 144 31,0 2-1584-31,2-1-224 0,0-1-48 0,2-3-17920 0</inkml:trace>
  <inkml:trace contextRef="#ctx0" brushRef="#br3" timeOffset="144299.82">21514 13680 20271 0,'-1'4'896'0,"0"-2"192"0,1 1-880 0,0-1-208 16,0 2 0-16,0-2 0 0,-1-1 1536 0,1 5 256 16,-2 4 48-16,0 2 16 0,0 5 832 0,-1 0 192 15,1 2 16-15,0-2 16 0,1 3-1552 0,-1 3-304 16,1-3-64-16,0-1-16 0,1 3-560 0,0-1-112 16,1 4-32-16,1-3 0 0,0-2-272 0,2 0 0 15,0-3 0-15,1 0 0 0,-5-17 0 0,12 26 0 16,-12-26 0-16,0 0 0 0,0 0 0 0,0 0 0 15,0 0-208-15,48 14 80 16,-48-14-1712-16,0 0-336 0</inkml:trace>
  <inkml:trace contextRef="#ctx0" brushRef="#br3" timeOffset="144650.2">21678 13929 24879 0,'0'8'2208'0,"0"-2"-1760"0,1-5-448 0,0 1 0 16,0-2 1264-16,0 3 160 0,2 3 48 0,0 2 0 16,3 4-640-16,-1-2-112 0,3-1-16 0,-1-4-16 15,-7-5 176-15,0 0 32 0,0 0 16 0,0 0 0 16,0 0 688-16,0 0 128 0,53 7 16 0,-53-7 16 16,0 0-1760-16,0 0-192 0,29-23-112 0,-29 23-16 0,0 0 448 0,19-28 112 15,-14 19 16-15,-1-2 0 0,-2 0-256 0,1 2 0 16,-3 1 128-16,-2-1-128 0,-1 3 0 0,-2 1 0 15,-1 3 0-15,-1 0 0 0,1 0 0 0,-2 4 0 16,0 0 0-16,-1 3 0 0,0 1 0 0,0 2 0 16,-1 3 0-16,0 0 0 0,1 0 0 0,0 0 0 15,1 0 0-15,2 2 0 0,0-2 0 0,3 2 0 16,-1-1 0-16,3 0 0 0,1-1 0 0,1 0 0 16,3 0 0-16,0-2 0 0,-4-9 0 0,0 0 0 15,0 0 0-15,37 26 0 0,-37-26 1664 0,0 0 272 16,0 0 64-16,0 0 16 15,60 2-3936-15,-60-2-800 0</inkml:trace>
  <inkml:trace contextRef="#ctx0" brushRef="#br3" timeOffset="145037.03">22111 13867 9215 0,'-6'3'400'0,"2"-3"96"15,1 2-496-15,0-1 0 0,2 2 0 0,0-3 0 16,-1 0 1920-16,-2 2 304 0,0-1 48 0,-3 1 16 16,1 2 896-16,-2 0 176 0,2-1 32 0,1 0 16 15,0 0-848-15,2 0-192 0,1 0-16 0,1 0-16 0,-1-1-1152 0,2 0-224 16,0 2-64-16,0-3 0 0,2 1-576 0,-2 0-112 15,1 2-16-15,-1-1-16 0,1-1-48 0,0 4-128 16,0-3 192-16,0 3-64 0,1-1 128 0,-1 0 32 16,2-2 0-16,-2 3 0 0,1 0-80 0,-1-1-16 15,0 0 0-15,-2 2 0 0,1 1 48 0,-2 0 0 16,0 1 0-16,-3 0 0 0,1 2-48 0,-1 0 0 16,-1-2 0-16,-1 2 0 0,0 0-64 0,-1 0-128 15,2-2 176-15,-1 0-176 0,0 2 0 0,-1-3 0 16,4 1 0-16,-3-3 0 0,2 1 0 0,0-3 0 15,1 1 0-15,-1-1 0 0,1-4-224 0,1 0-48 16,-1-1-16-16,2-5-19824 0</inkml:trace>
  <inkml:trace contextRef="#ctx0" brushRef="#br3" timeOffset="198116.99">23540 12251 23951 0,'-2'-3'2128'16,"0"2"-1696"-16,1-1-432 0,0 2 0 16,1-2 1872-16,-1 1 304 0,-2-4 48 0,-2 2 16 15,-2-5-96-15,-2 1-16 0,-2 2 0 0,-1 2 0 16,-2-2-1088-16,1 5-208 0,-3 2-64 0,2 2 0 0,-3 1-320 0,2 3-64 16,0 1 0-16,2 2-16 0,-2 3-208 0,1-2-32 15,0 1-128-15,1-1 192 0,1 3-192 0,-2 1 0 16,2-2 0-16,2 3 0 0,1-3 0 0,3 1 0 15,3 2 0-15,1-3 0 0,3 0 0 0,2-2 0 16,-3-12 0-16,0 0 0 0,0 0 0 0,36 44 0 16,-36-44 0-16,0 0 0 0,49 25 0 0,-49-25 0 15,0 0 0-15,60 18 0 0,-60-18 0 0,0 0 0 16,67 17 0-16,-67-17 0 0,0 0 0 0,65 19 0 16,-65-19 0-16,0 0 0 0,51 17 0 0,-51-17 0 15,0 0 0-15,0 0 0 0,0 0 0 0,0 0 0 16,51 32 0-16,-51-28 0 0,-2-1 0 0,-2 4 0 0,-2-1 0 0,-4 2 0 15,-2-1 272-15,-2 2 64 0,-3 0 16 0,-2 0 0 16,0-1-144-16,-2 1-16 0,-3 1-16 0,1-3 0 16,0 2-176-16,2-4 192 0,2 3-192 0,0-2 192 15,3-1-192-15,1 1 0 0,3 0 0 0,2 2 0 16,2 1-208-16,1-1 16 0,3-2 16 0,3-1 0 31,1-2-784-31,4 0-176 0</inkml:trace>
  <inkml:trace contextRef="#ctx0" brushRef="#br3" timeOffset="198650.53">24016 12260 23951 0,'-1'-6'2128'0,"-1"3"-1696"0,-1 0-432 0,1 3 0 16,1-1 2288-16,-1 1 368 0,0 1 80 0,-4-1 16 15,-2 5-496-15,-3-2-80 0,-2 6-32 0,-5 5 0 16,1-2-1488-16,-2 5-288 0,0 2-64 0,0 1-16 16,0 3-288-16,0-1 0 0,1 3 0 0,2 1 0 15,0 2 0-15,3-2 0 0,0 4 0 0,5 2 0 16,1-1 0-16,2-3 0 0,4 1 0 0,2-5 0 15,4 0 0-15,-5-24 0 0,20 37 0 0,-20-37 0 16,0 0 0-16,53 30 0 0,-53-30 0 0,52 0 0 16,-23-6 0-16,2-5 0 0,0-3 0 0,3-5 0 15,0-4 0-15,1 1 0 0,-1-1 0 0,-1-3 0 16,-2 1 0-16,-3 0 0 0,-1 2 0 0,-4-2 0 16,-2 1 0-16,-4 2 0 0,-4 0 0 0,-4 2 0 15,-2 1 0-15,-6 3 0 0,-4 0 0 0,-4 0 0 16,-3 1 0-16,-3 3 0 0,-3 1 0 0,-3 3-144 15,-3 2-1200-15,-3 6-256 0</inkml:trace>
  <inkml:trace contextRef="#ctx0" brushRef="#br3" timeOffset="199020.93">23965 12555 31327 0,'-4'4'2784'0,"1"-1"-2224"0,1-1-560 0,2-2 0 16,2 3 1616-16,-1-2 224 0,0 4 32 0,1 1 16 16,2 5-1056-16,1 3-192 0,-5-14-64 0,17 32 0 15,-17-32-448-15,21 35-128 0,-21-35 0 0,23 41 0 0,-23-41 0 0,23 41 0 16,-23-41 0-16,23 38 0 15,-23-38-672-15,27 36-96 0</inkml:trace>
  <inkml:trace contextRef="#ctx0" brushRef="#br3" timeOffset="199506.91">24511 12349 30399 0,'2'7'2704'0,"-2"-4"-2160"0,0 3-544 0,1-1 0 16,0-3 2048-16,-1 2 288 0,1-2 64 0,0 6 16 16,1 3-1344-16,0 3-272 0,0 4-48 0,-1 1-16 15,-2 1-384-15,-1 0-80 0,-1-1-16 0,0-1 0 16,1 2-64-16,-3-1 0 0,1 1-16 0,-1 3 0 16,2-3 48-16,-2 0 16 0,1 0 0 0,1 1 0 15,0-1-240-15,1-2 176 0,1-1-176 0,2 0 160 16,0-3-160-16,1 0 0 0,-2-14 0 0,0 0 0 0,15 36 0 0,-15-36 0 15,0 0 0-15,0 0 0 16,33 35 0-16,-33-35 0 0,0 0 0 0,0 0 0 0,64 21 0 16,-64-21 0-16,0 0 0 0,68 6 0 0,-68-6 0 0,55-3 0 15,-55 3 128-15,60-5-128 0,-60 5 0 0,64-3 0 16,-64 3 0-16,63-5 0 0,-63 5 0 0,64-3 0 16,-64 3 0-16,59-2 0 0,-59 2-320 0,52-6 0 15,-52 6 0-15,45-9-19136 0</inkml:trace>
  <inkml:trace contextRef="#ctx0" brushRef="#br3" timeOffset="-194796.47">9188 12420 24879 0,'-3'-3'2208'0,"-1"-1"-1760"0,4 2-448 0,0 2 0 15,0 0 1744-15,-2-2 272 0,-1-3 48 0,-4-1 16 16,-1 3-80-16,-2 0-16 0,0 8 0 0,-1-1 0 16,1 6-1024-16,-2 2-192 0,-2 2-64 0,-3 4 0 15,1 4-384-15,-4 6-64 0,-2 6-32 0,0 6 0 16,0 4-224-16,1 4 128 0,0 4-128 0,2 5 0 15,4 1 128-15,1-1-128 0,4 3 0 0,3-2 0 16,2-1 128-16,3 0-128 0,4-4 0 0,3 1 0 16,1-4 0-16,3-6 0 0,1-8 0 0,3 0 0 0,0-7 0 0,-13-29 0 15,36 45 0-15,-36-45-12768 16,0 0-2576-16</inkml:trace>
  <inkml:trace contextRef="#ctx0" brushRef="#br3" timeOffset="-194117.07">9343 12655 25791 0,'0'-3'2304'0,"0"3"-1856"15,1 0-448-15,-1 0 0 0,0 0 1648 0,1 0 224 16,-1 0 48-16,1 0 16 0,-1 5-80 0,0 1 0 16,0 2-16-16,-1 4 0 0,-1 2-1008 0,-2 3-192 15,0 3-32-15,-1 2-16 0,-1 2-272 0,0 1-64 16,1 3-16-16,-1 2 0 0,2-1-112 0,-1 3 0 0,1-1-128 0,2 0 192 15,-1-1-192-15,2-2 0 0,2-2 128 16,2 0-128-16,0-4 0 0,3 1 0 0,0-3 0 0,2-1 0 16,1-2 0-16,1-2 0 0,2-1 0 0,1-4 0 15,0-1 0-15,2-2 0 0,-15-7 0 0,0 0 0 16,0 0 0-16,66 8 0 0,-49-11 0 0,0 0 0 16,0 0 0-16,-1-2 0 0,-16 5-160 0,0 0 160 15,52-15-576-15,-35 7-48 0,-2 0 0 0,1 1-17696 16</inkml:trace>
  <inkml:trace contextRef="#ctx0" brushRef="#br3" timeOffset="-193563.11">9934 13152 6447 0,'2'-5'576'0,"-1"-1"-576"16,0 3 0-16,-1-3 0 0,1 4 2288 0,-1-1 336 15,1 1 80-15,-1-5 16 0,1-1 592 0,-1-3 112 16,0-4 32-16,-1 2 0 0,0-2-848 0,-2 4-176 0,-1-1-16 0,0-1-16 16,-1 1-1040-16,-1 1-208 0,-3 0-32 0,1 2-16 15,-1 0-592-15,0 0-128 0,0 4-32 0,0 0 0 16,1 4-160-16,2 2-48 0,-1 4 0 0,1 1 0 16,2 6-144-16,-1 1 0 0,2 2 144 0,1 5-144 15,0 2 0-15,1 3 0 0,-1 1 0 0,2-1 128 16,2-2-128-16,-1 0 0 0,0-4 0 0,2-3 0 15,2-3 0-15,1-4 0 0,1-2 0 0,2-3 0 16,0-2 0-16,0-4 0 0,2-2 0 0,-1-1 0 16,0-1 0-16,1-2 0 0,-1 2 0 0,-1-2 0 15,0-1 0-15,-1 1 0 0,0 1 0 0,-2 0 0 16,1 1 0-16,-1 0 0 0,-2 3 0 0,1 3 0 0,-2-2 0 16,0 4 0-16,1 1 0 0,-1 3 0 0,-1 3 0 0,0 2 0 15,2 0 0-15,-2 3 0 0,2 0 0 0,0 1 0 16,0-1 0-16,0 3 0 0,0-1-192 0,1-2 64 15,0 1 0-15,2-4 0 16,0 0-640-16,0 0-112 0,2-2-16 0,0-3-16 16,2 1-1536-16,-1-3-304 0,2-1-64 0,-1-3-11904 15</inkml:trace>
  <inkml:trace contextRef="#ctx0" brushRef="#br3" timeOffset="-193106.15">10184 12516 20271 0,'-1'-2'1792'0,"1"1"-1424"0,0 1-368 0,0 0 0 16,0 1 2464-16,1-1 416 0,-1 2 96 0,0 2 16 16,0 3-880-16,2 2-160 0,-2 6-32 0,0 2-16 15,1 3-880-15,0 4-192 0,0 2-16 0,1 5-16 16,0 5-416-16,3 1-64 0,-2 1-32 0,1-1 0 15,0-1-160-15,2 0-128 0,0-2 144 0,1-3-144 16,0-2 128-16,-1-5-128 0,2-2 0 0,-1-3 0 16,1-5 0-16,-1-3 0 0,1-2 0 0,1-3 0 15,0-1 0-15,-1-2 0 0,1-3 0 0,0-3 0 16,1 0 0-16,0-3 0 0,-1 1 0 0,1-3 0 0,-1 4 128 0,2-4-128 16,2 2 0-16,1 1 144 15,-14 5-144-15,0 0 0 0,47-12 0 0,-47 12 0 0,0 0 0 0,0 0 0 16,0 0 0-16,64 3 0 0,-52 0 0 0,-2 0 0 15,-2 3 0-15,-1-1 0 0,0 3 0 0,-3-1 0 16,0 3 0-16,-2-3 0 0,-1 4 128 0,-2-1 0 16,-2-1 0-16,-2 2 0 0,-2 0 192 0,-3 0 16 15,0 2 16-15,-4-4 0 0,-1 2-64 0,-1-3-16 16,-3 0 0-16,0-2 0 0,0 0-16 0,-1-4-16 16,2-1 0-16,0-2 0 0,1-1-240 0,1-2 0 15,2 2 0-15,2-1 0 0,3 0 0 0,1 0-240 16,1 1 48-16,5-1 16 15,1-1-704-15,3 2-144 0</inkml:trace>
  <inkml:trace contextRef="#ctx0" brushRef="#br3" timeOffset="-192318.29">10946 12913 31327 0,'-4'-4'2784'0,"1"2"-2224"0,1 2-560 0,-1-1 0 15,2 1 1264-15,-3-2 144 0,-2 2 16 0,-5-3 16 16,-5 0-160-16,-1 3-16 0,-1 0-16 0,-1 3 0 16,1 2-800-16,1-2-176 0,3 3-16 0,-1 2-16 0,3-2-240 0,2 2 0 15,0 1 128-15,2-1-128 0,1-2 0 0,2 0 0 16,1 0 0-16,4-1 0 0,1 1 0 0,2-1 128 15,1 3-128-15,3-2 0 0,1 0 0 0,2 0 0 16,0 3 0-16,-10-9 0 0,0 0 0 0,0 0 0 16,50 33 0-16,-50-33 0 0,0 0 0 0,0 0 0 15,51 37 0-15,-41-27 0 0,0-1 0 0,-2 2 0 16,-1-2 0-16,-3 0 0 0,0 2 0 0,-4-2 256 16,-1 3-64-16,-4-1 0 0,2-3 16 0,-4 0 0 15,-1 0 0-15,-1-1 0 0,-1-1-208 0,0-1 0 16,0 0 128-16,-1-4-128 0,1 1 0 0,-1-2 0 15,1-2 0-15,1-2 0 16,1 1-640-16,1-5-80 0,2 3-16 0,3-4-17824 0</inkml:trace>
  <inkml:trace contextRef="#ctx0" brushRef="#br3" timeOffset="-191804.04">11468 13123 28559 0,'2'2'2544'0,"-1"-2"-2032"16,0 0-512-16,0-2 0 0,1 2 1280 0,-1-2 176 15,2-1 16-15,3-3 16 0,1-2-272 0,2-3-64 16,2-3-16-16,1-3 0 0,0-1-448 0,1-4-96 0,2-3-16 0,-1 2 0 16,2-3-144-16,0 1-48 0,-2 0 0 0,-2 3 0 15,2 2-128-15,-3 2-48 0,-1 1 0 0,-1 4 0 16,-1 1-80-16,-1 7-128 0,-1 2 176 0,-1 3-176 16,-1 5 144-16,-1 2-144 0,1 6 0 0,-3 2 144 15,0 4-144-15,-1 4 160 0,0 2-160 0,-2 0 160 16,-1 4-160-16,1-1 0 0,1 3 0 0,-1 1 128 15,0-2-128-15,1-2 0 0,-1-5 0 0,2 3 0 16,0-4-256-16,2 1 0 0,0-6 16 0,1 0 0 16,0-4-544-16,2 0-112 15,-1-2-32-15,2-5-16880 0</inkml:trace>
  <inkml:trace contextRef="#ctx0" brushRef="#br3" timeOffset="-191462.58">11966 12906 27647 0,'-6'20'1216'0,"2"-6"256"0,0 1-1168 0,2-4-304 16,2-11 0-16,0 5 0 0,-1 3 480 0,-1 10 32 16,-1 12 16-16,0 7 0 0,0 3-528 0,0-3 0 15,2-3 0-15,2-6 0 0,1-5 0 0,1-3 0 16,2-3 0-16,2-4 0 0,2-2 0 0,1-2 0 15,1-3 0-15,0-3 0 0,-11-3 288 0,0 0 160 16,0 0 16-16,0 0 16 0,69-6-32 0,-55-2-16 16,1-3 0-16,-1 0 0 0,-1-4-64 0,1-2-16 15,-3 1 0-15,0-5 0 0,0 1 160 0,-3-2 16 0,0 0 16 16,-4-1 0-16,1 2 64 0,-4-1 16 0,-1 0 0 0,-2-1 0 16,-2 3 80-16,-3 0 32 0,-3 3 0 0,-4-2 0 15,1 5-400-15,-4 2-80 0,-2-2 0 0,-2 5-16 16,-1 1-240-16,-1 5 0 0,2 1 0 0,1 4 0 31,2 4-1008-31,1 0-80 0,3 6-32 0,-1-1-16160 0</inkml:trace>
  <inkml:trace contextRef="#ctx0" brushRef="#br3" timeOffset="-190873.08">12329 12319 25791 0,'0'-2'2304'15,"0"2"-1856"-15,1 2-448 0,1-2 0 16,0 2 1664-16,0-1 256 0,0 1 32 0,3 6 16 0,1 1-512 0,2 6-112 16,1 1 0-16,1 4-16 0,3-1-992 0,-2 2-192 15,2 2-144-15,-1 1 192 0,1 2-192 0,-1 0 0 16,0-2 0-16,0 0 0 0,-2-2-176 0,1-3 176 16,-1-1-128-16,-3-4 128 15,2-2-1232-15,0-1-176 0,-2-3-16 0,-1-5-13856 16</inkml:trace>
  <inkml:trace contextRef="#ctx0" brushRef="#br3" timeOffset="-190648.19">12248 12607 19343 0,'1'-3'1728'0,"1"2"-1392"0,2-1-336 0,-1 0 0 16,0-1 1904-16,4-1 304 0,6-6 64 0,7-2 16 15,8-7 144-15,-1 2 16 0,1 3 16 0,-28 14 0 16,54-28-1120-16,-54 28-240 0,48-20-32 0,-48 20-16 16,0 0-672-16,57-15-144 0,-57 15-32 0,0 0 0 15,0 0-208-15,51-8 0 0,-51 8 0 0,0 0 0 16,0 0-432-16,0 0-80 0,0 0 0 0,0 0-11312 16,0 0-2256-16</inkml:trace>
  <inkml:trace contextRef="#ctx0" brushRef="#br3" timeOffset="-190442.29">12199 12593 21183 0,'-9'3'1888'0,"3"-1"-1504"0,4-1-384 0,1-1 0 0,1 0 2064 0,2-1 352 16,2-1 64-16,2-1 16 0,5 0-800 0,-11 3-160 15,0 0-16-15,66-15-16 0,-66 15-944 0,55-7-192 16,-55 7-48-16,0 0 0 0,76-9-320 0,-76 9 0 15,0 0 0-15,65-8 0 0,-65 8 0 0,0 0 0 16,53-6-160-16,-53 6-10688 16,0 0-2144-16</inkml:trace>
  <inkml:trace contextRef="#ctx0" brushRef="#br3" timeOffset="-190240.02">12431 12339 35935 0,'-6'5'3200'0,"3"1"-2560"0,3-6-512 0,1 2-128 15,0 2 1152-15,-1 1 224 0,-1 6 32 0,0 9 16 16,0 8-1056-16,2 7-224 0,0-2-144 0,2 4 192 16,1 2-192-16,0-2 0 0,2 0 0 0,-1-2 0 15,2-2 0-15,-1-2 0 0,0-3 0 0,2-2-18448 16</inkml:trace>
  <inkml:trace contextRef="#ctx0" brushRef="#br3" timeOffset="-189345.73">12598 13390 21183 0,'-3'2'1888'0,"0"2"-1504"0,0-2-384 0,3-2 0 0,0 2 1760 0,0-1 288 15,1-1 48-15,-1 5 16 0,2 1-192 0,-4 2-48 16,1 5 0-16,-2 2 0 0,-1 2-880 0,-1 1-176 16,-2 1-48-16,1 1 0 0,-2 0-560 0,0-2-208 15,0-1 144-15,2-1-144 16,-1-1-960-16,1-4-256 0</inkml:trace>
  <inkml:trace contextRef="#ctx0" brushRef="#br3" timeOffset="-188948.78">12804 13090 2751 0,'-1'6'256'0,"-1"-3"-256"0,2-1 0 0,0-2 0 15,2 2 1712-15,-2-1 288 0,0 5 64 0,-2 0 16 16,2 3 928-16,0 1 192 0,2-4 48 0,-1 0 0 16,0-2 112-16,1-3 32 0,1-1 0 0,1-1 0 15,0-3-1248-15,3-2-240 0,-2-3-48 0,2-2-16 16,0 0-1168-16,0 0-224 0,0-4-64 0,1-1 0 15,0 1-160-15,0-4-32 0,1 4-16 0,-1-4 0 16,-1 4-176-16,0 1 0 0,1 0 144 0,-1 3-144 16,-2 2 0-16,0 3 144 0,-1 3-144 0,0 1 0 15,0 2 192-15,-2 3-64 0,0-1 0 0,1 4-128 0,-1 1 192 16,0 1-192-16,0 0 192 0,0 4-192 0,2-1 128 16,-2 2-128-16,1 2 0 0,1-1 0 0,-1 3 0 0,2 0 0 15,-1 1 0-15,2 1 0 0,-2 3 0 0,1-2 0 16,-1 0 0-16,-1 0 0 0,2-3-320 0,-1-3-32 15,2 2 0-15,-2-4 0 16,3-1-1696-16,-1 1-320 0</inkml:trace>
  <inkml:trace contextRef="#ctx0" brushRef="#br3" timeOffset="-188618.05">13167 13232 23039 0,'-1'2'1024'0,"1"0"192"0,0-1-960 0,0-1-256 0,0 0 0 0,1-3 0 16,1 1 1232-16,-1-2 208 0,1-3 32 0,0-2 16 15,3-3-320-15,-2-2-64 0,1-3-16 0,1 3 0 16,-1-3-272-16,2 0-64 0,-2 0-16 0,2 1 0 16,-2-1 448-16,1 2 96 0,-1 1 0 0,2 3 16 15,-2-1-592-15,1 0-112 0,-1 2-16 0,1 1-16 16,-1 4-288-16,0-1-48 0,-1 1-16 0,0 4 0 15,1-2-208-15,-2 6 144 0,1 0-144 0,-1 0 128 16,2 5-128-16,-1 3 160 0,1 1-160 0,0 3 160 16,-1 2-160-16,2-1 160 0,0 1-160 0,0 0 160 15,0 0-160-15,1 1 0 0,0-2 0 0,-1 1 0 0,1-2 0 0,-1 1 0 16,1-2 0-16,-2-2 0 0,1 1-208 16,-2-2-32-16,1 2 0 0,-1-2 0 15,0 0-1488-15,-1-1-320 0</inkml:trace>
  <inkml:trace contextRef="#ctx0" brushRef="#br3" timeOffset="-188376.61">13533 13485 20783 0,'3'7'448'0,"-3"-3"112"0,1 0 16 0,-1 1 0 0,1-3-448 15,-1-1-128-15,0 2 0 0,1 3 0 0,-1 4 1984 0,0 3 368 0,0 0 80 0,0-1 0 16,-1 2-1040-16,-1-3-224 0,1 2-32 0,-2-3-16 16,3-2-880-16,-1-2-240 0,0-1 0 0,1-1-14912 15</inkml:trace>
  <inkml:trace contextRef="#ctx0" brushRef="#br3" timeOffset="-187970">13701 13353 7359 0,'-1'-3'656'0,"1"0"-528"16,1 0-128-16,-1 1 0 0,1 1 2528 0,0-1 480 16,1-4 80-16,1-3 32 0,1-2-336 0,1 0-64 15,-1-1-16-15,2-2 0 0,0 3-368 0,0-2-80 0,2 3-16 0,-2 0 0 16,3-1-1024-16,-1 2-192 0,0 0-64 0,0 3 0 15,1 1-384-15,-3 2-96 0,2 2-16 0,0-1 0 16,-1 5-192-16,-2 0-32 0,1 2-16 16,-1 4 0-16,1 2-64 0,-2 3-16 0,0 0 0 0,-1 1 0 15,0 4-144-15,1-2 160 0,-2 0-160 0,-1 0 160 16,1 1-160-16,-2 1 0 0,3-3 0 0,-3 2 0 16,1-1 0-16,0-4-192 0,0 2 32 0,0-2 16 31,0 0-608-31,0-2-112 0,0-2-32 0,1 1-17152 0</inkml:trace>
  <inkml:trace contextRef="#ctx0" brushRef="#br3" timeOffset="-187501.22">13977 13273 16575 0,'-2'-4'736'0,"2"2"160"0,0 0-720 0,0 0-176 0,2 1 0 0,-1-1 0 15,0-1 1072-15,1 0 176 0,2-3 32 0,3-3 16 16,0 4 912-16,1-3 176 0,-1 3 48 0,2-1 0 16,0 3-688-16,-9 3-128 0,0 0-16 0,0 0-16 15,0 0-368-15,51-12-80 0,-41 12-16 0,0 0 0 16,-1 3-496-16,0 0-112 0,-2 5 0 0,0-1-16 16,-1 0-256-16,-2 4-48 0,-1 1-16 0,-1 0 0 15,0 1 16-15,-3 2 16 0,0 2 0 0,-2-3 0 16,0 3-64-16,-2 2-16 0,0-1 0 0,-2 2 0 15,-1-1 0-15,-1 3-128 0,1-2 192 0,-1 0-64 16,0-1-128-16,1-1 0 0,0 2 0 0,2-3 0 16,2 2 0-16,1-5 0 0,-1 1 0 0,3-1 0 15,1-2 0-15,1-2 0 0,2-2 0 0,1 1 0 16,0-3 0-16,3-3 0 0,-7-3 0 0,0 0 0 16,0 0-368-16,0 0-48 0,57-6-16 0,-57 6 0 15,0 0-1152-15,46-26-224 0</inkml:trace>
  <inkml:trace contextRef="#ctx0" brushRef="#br3" timeOffset="-186952.23">14365 12996 1839 0,'-1'-2'160'0,"0"2"-160"0,0-2 0 0,1 2 0 0,0 0 2992 0,1 0 560 15,0-1 112-15,-1-2 32 0,2 3-336 0,0-2-64 16,2 1-16-16,0 1 0 0,1 1-832 0,-1 1-160 16,2 2-48-16,0 1 0 0,1 3-976 0,-7-8-208 15,0 0-32-15,28 35-16 0,-16-19-272 0,-1 5-48 16,3 1-16-16,-2 4 0 0,0 1-240 0,-1 4-48 16,2 1-16-16,-4 1 0 0,-2 4-64 0,-2 0-16 15,-2 2 0-15,-2 1 0 0,-2 7-112 0,-3-1-32 16,-3 4 0-16,-3 1 0 0,-6 3-144 0,-1 3 0 15,-5 0 0-15,-2-1 128 0,-5-3-128 0,-2 2 0 16,-2-3 0-16,-3 0-19584 0</inkml:trace>
  <inkml:trace contextRef="#ctx0" brushRef="#br4" timeOffset="-176054.76">9794 16167 26719 0,'-2'0'2368'0,"-1"-2"-1888"15,3 2-480-15,0 0 0 0,0 0 1408 0,0 2 176 16,-1 0 32-16,-2 1 16 0,0 5-608 0,-2 3-128 16,1 5-32-16,-2 3 0 0,2 3-96 0,-2 6-32 15,2 4 0-15,-2 2 0 0,3 1-272 0,-2 0-48 16,4 0-16-16,-1 1 0 0,1-2-208 0,0 3-64 15,-1-1 0-15,0-4 0 0,2-1-128 0,0-3 128 16,1-2-128-16,0-4 128 0,2 3-128 0,-1-5 0 0,1 0 144 16,2-3-144-16,0-3 0 0,0 0 0 0,1-5 0 0,2 2 128 15,0-2-128-15,0-2 0 0,1 0 0 16,0 1 0-16,1-2 0 0,0-1 0 0,3 1 0 0,0-1 0 16,1 1 0-16,1-3 0 0,-15-3 0 0,0 0 128 15,0 0-128-15,64 17 0 0,-64-17 0 0,0 0 0 16,0 0 0-16,73 11 0 0,-73-11 0 0,0 0 0 15,0 0 0-15,68 6 0 0,-51-6 0 0,-3-3 0 16,2 2 0-16,-3-3-160 0,1 0 160 0,-2 1-12096 16,0-1-2368-16</inkml:trace>
  <inkml:trace contextRef="#ctx0" brushRef="#br4" timeOffset="-175537.11">10422 16825 14735 0,'-1'-3'1312'0,"0"1"-1056"15,1-1-256-15,0 3 0 0,0-1 2304 0,0-1 416 16,-1-4 80-16,-1-5 16 0,-1-3-64 0,0-4-16 16,0 2 0-16,-2 0 0 0,1 1-976 0,-2 1-192 0,2 0-32 0,-3 2-16 15,1-2-896-15,0 2-176 0,-2-1-48 0,0-2 0 16,0 4-144-16,0 0-16 0,0 2-16 0,-1 0 0 16,0 1-96-16,-1 1 0 0,0 3-128 0,2 2 192 15,1 2-192-15,1 4 0 0,3 2 0 0,0 1 0 16,1 6 0-16,2-1 0 0,-2 5 0 0,4 0 0 15,-1 2 0-15,0-1 0 0,2 2 0 0,0 2 0 16,1 0 0-16,0 1 0 0,2 2 0 0,-1-5 0 16,2 1 0-16,1-5 0 0,0 0 0 0,0-4 0 15,1-1 0-15,-1-3 0 0,0-2 0 0,1-3 0 16,1-3 0-16,-1 0 0 0,0-3 0 0,0-3 0 16,0-2 0-16,0 1 0 0,-1-5 0 0,-3 2 0 15,2-1 0-15,-3-2 0 0,1 2 0 0,-3-1 0 0,1 4 0 0,0-4 0 16,-2 5 0-16,1-2 0 0,-1 0 0 15,0 5 0-15,2 0 0 0,-1 4 0 0,1 2 0 0,0 6 0 16,2 1 0-16,-1 2 0 0,2 4 0 0,0-1 0 16,0 1 0-16,2 0 0 0,0 0 0 0,0 1 0 15,-2-1 0-15,2-1-12736 16,0 1-2464-16</inkml:trace>
  <inkml:trace contextRef="#ctx0" brushRef="#br4" timeOffset="-173468.76">10590 16115 18431 0,'-2'-2'1632'0,"1"0"-1312"0,1 2-320 0,0 0 0 15,0 0 1904-15,1 2 304 0,-1 0 64 0,0 2 16 16,2 1-192-16,-1 7-48 0,1 2 0 0,-1 5 0 16,1 1-720-16,2 6-160 0,-2 2-16 0,1 3-16 15,2 6-512-15,0 0-112 0,2 3 0 0,-2 2-16 16,3-3-144-16,-1 4-32 0,1-1 0 0,0-2 0 15,1-1-96-15,-1-8-32 0,1-3 0 0,-1-3 0 0,0-5-192 16,-1-3 0-16,-1-5 0 0,0-1 0 0,0-5 0 16,-1-1 0-16,0-5 0 0,-2 0 0 0,1-2 0 0,0-1 0 15,-1-3 0-15,0 0 0 0,2-2 256 0,1 0-32 16,-1-1-16-16,2 1 0 0,1-1-208 0,1 3 144 16,1-2-144-16,2 2 128 0,1 1-128 0,1 2 0 15,-14 3 0-15,0 0 0 0,0 0 0 0,59-1 0 16,-59 1 0-16,0 0 0 0,0 0 0 0,0 0 0 15,57 23 0-15,-51-17 0 0,0 2 0 0,-2-1 0 16,0 3 128-16,-3-1-128 0,-2 0 160 0,-3 2 0 16,0-2 0-16,-2 2 0 0,-1-3 144 0,-2 1 16 15,-1 0 16-15,-4-4 0 0,1 3 48 0,-4-2 0 16,0-1 0-16,-2-2 0 0,-1 2-64 0,0-2 0 16,0 1 0-16,0-2 0 0,1-1-320 0,-1 1 0 0,1 0 0 15,2 0 0-15,3-2 0 0,1 2 0 0,3-2 0 0,3 0 0 31,1 0-576-31,3 0-48 0,2-2 0 0,3 2-19664 0</inkml:trace>
  <inkml:trace contextRef="#ctx0" brushRef="#br4" timeOffset="-171799.72">11481 16605 10127 0,'-1'5'896'0,"1"-4"-704"16,0 1-192-16,0 0 0 0,0 0 1152 0,0-2 208 16,1 0 48-16,0 0 0 0,2 0 1280 0,-1 0 272 15,2-4 48-15,0 1 16 0,0-3-160 0,1-2-48 16,0-3 0-16,1 0 0 0,-1-3-1280 0,2-1-256 0,1 1-48 0,0-5-16 15,-1 1-752-15,2-1-144 0,-1-1-48 16,1 0 0-16,0 1-272 0,-1 2 160 0,1 0-160 0,-1 5 128 16,0 1-128-16,0 0 0 0,0 3 0 0,0 1 128 15,-1 1-128-15,-2 4 0 0,2 2 0 0,-2 2 0 16,0 4 0-16,-1 1 0 0,2 1 0 0,-2 3 0 16,2 1 0-16,0 1 0 0,-1 2 0 0,1 2 0 15,0 3 0-15,0-1 0 0,0 3 0 0,-1 1 0 16,0 3 0-16,0 2 0 0,0 0 128 0,0-5-128 15,0 2 0-15,-2-5 0 0,2-3 0 0,-1-3 0 16,0-3 0-16,1-2 0 0,-2-1 0 0,1-5 0 16,-1 0 0-16,-1-1 0 0,0-4 0 0,0-1-18688 15</inkml:trace>
  <inkml:trace contextRef="#ctx0" brushRef="#br4" timeOffset="-171136.47">11931 16367 16575 0,'-2'0'1472'0,"-1"0"-1168"0,2 0-304 0,0 0 0 15,0 0 2096-15,-1-3 352 0,-3 3 80 0,0-2 16 16,-2 2-48-16,0-3 0 0,2 3 0 0,2-4 0 15,0 2-1424-15,2-3-304 0,1 1-48 0,2-1-16 16,2-1-320-16,1 0-80 0,1-1-16 0,1 1 0 16,2 0 144-16,-2 1 16 0,3 2 16 0,0-1 0 15,3 2-208-15,0 0-32 0,-1 2-16 0,1 0 0 16,0 2-208-16,-1 0 176 0,-12-2-176 0,0 0 160 0,0 0-160 0,0 0 0 16,54 31 0-16,-47-18 128 0,-2 0-128 0,0-2 0 15,-3 4 0-15,-1-2 128 0,-1-1 128 0,-1 2 0 16,-1 0 16-16,-1-2 0 0,0 1-144 0,1-3-128 15,0 3 144-15,-1-1-144 0,2-4 0 0,0 0 0 16,1-1 0-16,1-1 0 0,0-4 0 0,3 1 0 16,0-3 0-16,2 0 0 0,0-3 0 0,2 1 0 15,1-2 0-15,2 1 0 0,1-3 0 0,-12 6 0 16,0 0 0-16,0 0 0 0,52-13 0 0,-52 13 128 16,0 0-128-16,0 0 0 0,0 0 0 0,62 5 0 15,-62-5 0-15,0 0 0 0,0 0 0 0,33 32 0 16,-29-21 0-16,-1 2 0 0,-2 2 0 0,-2 1 0 0,-1 5 0 0,-1-5 0 15,-3 4 192-15,2-3-64 0,-4 0-128 0,-2 1 192 16,1-2 16-16,-2 3 0 0,0-1 0 0,-2 1 0 16,-1-1-208-16,0-1 0 0,0-4 0 0,1 0 0 15,-1-6 0-15,1-1 0 0,1-3 0 0,0 0 0 16,1-1 0-16,0-4-208 0,2-1 64 0,2-2-12736 16,1-1-2544-16</inkml:trace>
  <inkml:trace contextRef="#ctx0" brushRef="#br4" timeOffset="-170564.87">12811 16325 30399 0,'0'0'2704'15,"0"0"-2160"-15,0 0-544 0,0 2 0 0,0-2 1840 0,0 4 256 16,2 1 48-16,-1 4 16 16,1 5-1104-16,0 6-224 0,0-1-32 0,1 1-16 0,0 2-528 0,-2-1-128 15,1 4 0-15,-1-2-128 0,1 2 0 0,-1-2 0 16,-1 0 0-16,1-4 0 0,0-1 0 0,0-5 0 15,-1-1 0-15,0-2 0 0,1-3-176 0,-2-3-32 16,1-3-16-16,0-1-11872 16,-1-3-2384-16</inkml:trace>
  <inkml:trace contextRef="#ctx0" brushRef="#br4" timeOffset="-170366.72">12685 16499 39615 0,'0'4'1760'0,"1"-4"352"0,2 0-1680 0,-1 0-432 16,1-3 0-16,0 3 0 0,1-1 432 0,3-3 0 0,4 1 0 0,-11 3 0 15,0 0-96-15,49-17-16 0,-49 17 0 0,0 0 0 16,52-11-176-16,-52 11-144 0,0 0 192 0,54-6-192 16,-54 6 128-16,0 0-128 0,54 3 0 0,-54-3 0 15,0 0 0-15,0 0-272 0</inkml:trace>
  <inkml:trace contextRef="#ctx0" brushRef="#br4" timeOffset="-169920.76">13538 16630 33167 0,'-5'-2'1472'0,"3"1"304"0,1-2-1424 0,1 0-352 16,1-1 0-16,0 4 0 0,0-4 512 0,3-5 48 0,3-4 0 0,1-7 0 15,4-3-256-15,0 1-48 0,1-1-16 0,2 0 0 16,-1 4 80-16,1 4 32 0,0-1 0 0,-1 5 0 16,0 2 176-16,-1 3 48 0,-1 3 0 0,-1 3 0 15,0 0-128-15,-1 6-32 0,0-1 0 0,-1 2 0 16,0 4-144-16,0 0-16 0,-1 5-16 0,-1 0 0 15,-1 0-240-15,1 3 0 0,-1 5 0 0,-1-2 0 16,0-2 0-16,-1 2 0 0,1 1 0 0,-1-1 0 16,-1-2 0-16,2 0 0 0,-2 0 0 0,1-3 0 15,-1-4-688-15,0 0-128 0</inkml:trace>
  <inkml:trace contextRef="#ctx0" brushRef="#br4" timeOffset="-169554.47">13956 16172 23951 0,'-1'3'2128'15,"1"-2"-1696"-15,0 1-432 0,0 1 0 0,1-1 2512 0,-1 2 432 16,2 1 64-16,-1 7 32 0,0 2-1200 0,1 3-240 15,0 0-64-15,-1-1 0 0,3 1-832 0,-2 0-192 16,0 0-16-16,0-2-16 0,3 2-304 0,-3 0-176 16,1-1 192-16,1 3-192 0,-1-1 352 0,-1 1-32 15,2 1-16-15,-2 0 0 0,0 0-48 0,0 1-16 16,2 1 0-16,0-2 0 0,2-1-64 0,1-1-16 0,0 1 0 0,2-3 0 16,-9-16-160-16,21 26 0 0,-21-26 0 0,0 0 0 15,0 0 0-15,55 22 0 0,-55-22 0 0,0 0 0 16,0 0 0-16,64-7 0 0,-64 7 0 0,0 0 0 15,54-23 0-15,-54 23 0 0,37-21 0 0,-37 21 0 16,34-24-144-16,-34 24 144 0,29-28-192 0,-17 11 192 31,0-1-704-31,-2 1-48 0,-2-2 0 0,0 4-18320 0</inkml:trace>
  <inkml:trace contextRef="#ctx0" brushRef="#br4" timeOffset="-169317.28">14223 16418 24879 0,'-4'7'2208'0,"-1"-3"-1760"15,3-1-448-15,1-3 0 0,1 3 2816 0,-1-2 464 16,-1 4 112-16,-3 5 0 0,0 3-2112 0,-1 1-448 16,0 5-64-16,4-1-32 0,0 1-224 0,1 1-64 15,2 2 0-15,0 2 0 0,1 0-448 0,2 0 128 16,0 3-128-16,-1-4 0 0,3-1 0 0,0 2 0 15,-1 0 0-15,2 0 0 0,0-2 0 0,1-3 0 16,1-2 0-16,1-3 0 16,-10-14-480-16,21 26-96 0,-21-26 0 0,0 0-17248 0</inkml:trace>
  <inkml:trace contextRef="#ctx0" brushRef="#br4" timeOffset="-168815.04">15162 16415 29487 0,'-1'0'2624'0,"1"0"-2112"15,1 0-512-15,0 0 0 0,0 0 1792 0,1 0 256 16,0 1 64-16,3 1 0 0,0 1-784 0,2 3-160 0,0 3-16 16,1 2-16-16,-8-11-752 0,16 31-160 0,-7-12-32 15,-1 1 0-15,1 3-192 0,0 2 0 0,-1 1 0 0,1 0 0 16,-3-1 0-16,2 0 0 0,-1-3 0 0,-1-2 0 15,-2-1 0-15,-1-4 0 0,2-1 0 0,-3-3-12384 16,0 0-2496-16</inkml:trace>
  <inkml:trace contextRef="#ctx0" brushRef="#br4" timeOffset="-168615.43">15116 16523 38703 0,'-2'2'1712'0,"2"-2"352"16,0 0-1648-16,2 0-416 0,2-2 0 0,0 2 0 0,0-2 384 0,3 0-16 15,-7 2 0-15,0 0 0 0,0 0 80 0,62-5 32 16,-62 5 0-16,0 0 0 0,65 12-320 0,-65-12-160 16,0 0 160-16,66 28-160 0,-66-28 0 0,0 0 0 15,61 28 0-15,-61-28 0 0,0 0 0 0,56 11-192 16</inkml:trace>
  <inkml:trace contextRef="#ctx0" brushRef="#br4" timeOffset="-168070.44">15945 16610 26719 0,'1'-2'2368'0,"0"-1"-1888"16,0 2-480-16,-1-1 0 0,0 0 1520 0,2-2 208 15,0-5 32-15,1-4 16 0,2-9-256 0,0-4-48 16,0-3-16-16,0-2 0 0,1 0-688 0,-1-3-128 16,1 0-16-16,1-2-16 0,1 5-224 0,-1-1-64 15,1 4 0-15,0 5 0 0,-1 4-144 0,0 2-48 16,0 6 0-16,-1 2 0 0,-2 4 80 0,1 2 16 16,-2 8 0-16,1 2 0 0,0 3-64 0,-1 4-16 15,2 4 0-15,-2 4 0 0,3 4-144 0,-3 4 0 0,0 4 0 0,1-2 0 16,-1 4 0-16,0-2 0 0,1 2 0 0,-1-5 0 15,1-2-144-15,1-1 144 0,-1-2-192 0,2-6 192 16,-2-1-256-16,2-5 48 0,-2-3 16 0,1-5-18752 16</inkml:trace>
  <inkml:trace contextRef="#ctx0" brushRef="#br4" timeOffset="-167667.08">16396 16231 37775 0,'-1'0'1664'0,"0"0"368"0,0 0-1632 0,1 0-400 16,0 0 0-16,0 0 0 0,0 3 640 0,-1-2 64 15,-1 2 0-15,0 5 0 0,0 1-288 0,-1 4-48 16,-2 1-16-16,1 1 0 0,-1 2-224 0,1 0-128 16,-2 2 160-16,2-5-160 0,0 3 0 0,3-5 128 15,0-2-128-15,3-3 0 0,1-1 0 0,2-3 0 16,2 1 0-16,1-2 0 0,-8-2 0 0,0 0 0 15,0 0 0-15,0 0 0 0,62 4 0 0,-62-4 0 16,0 0 0-16,0 0 0 0,69 17 128 0,-69-17-128 16,0 0 0-16,52 27 0 0,-52-27 432 0,29 24-16 15,-29-24 0-15,21 29 0 0,-21-29-416 0,17 31 0 16,-13-15 128-16,1-2-128 0,-3 1 160 0,-3 0 0 16,-2-2 0-16,-2 1 0 0,-1-2 96 0,0 1 0 0,-2-1 16 15,-1-1 0-15,-1 1-128 0,-1-4-16 0,-2 3-128 0,0-5 192 16,0 0-192-16,-2-3 0 0,1 2 0 0,-1-4 0 15,2 1 0-15,-1-2 0 0,2 0 0 0,1 0 0 16,0-2 0-16,1-2-128 0,1 1 128 0,0-3-208 31,1-1-512-31,1 0-112 0,1-3 0 0,2-2-18432 0</inkml:trace>
  <inkml:trace contextRef="#ctx0" brushRef="#br4" timeOffset="-167425.62">16376 16261 23039 0,'2'7'2048'0,"-1"-1"-1648"0,0-3-400 0,3-1 0 0,-1-2 4112 0,2 0 752 16,1 0 128-16,3 0 48 0,-9 0-3680 0,0 0-720 16,59-5-160-16,-59 5-32 0,0 0 0 0,71-8 0 15,-71 8 0-15,0 0 0 0,70-11-128 0,-70 11-48 16,0 0 0-16,67-15 0 0,-67 15-144 0,0 0-128 15,61-14 192-15,-61 14-192 0,0 0 128 0,54-17-128 16,-54 17 0-16,0 0 0 0,0 0 0 0,59-8 0 16,-59 8 0-16,0 0 0 15,0 0-400-15,0 0-48 0,59 6 0 0,-59-6-19392 0</inkml:trace>
  <inkml:trace contextRef="#ctx0" brushRef="#br4" timeOffset="-155397.96">22500 15724 23039 0,'-3'0'2048'0,"1"0"-1648"15,2 0-400-15,0 0 0 0,1 2 2080 0,-1-2 336 16,-1 3 64-16,0 0 16 0,0 2-448 0,-1 1-96 0,1 3-16 15,0 0 0-15,0 2-992 0,0 0-208 0,1 2-32 0,0 5-16 16,0 1-480-16,1 5-80 0,2 3-128 0,1 5 176 16,0-1-176-16,-1-1 0 0,-1-1 0 0,0-1 0 15,-1-2 0-15,1-4 0 0,1-2 0 0,-1-3 0 16,2-3-320-16,0 0-64 0,0-8 0 0,-1 0-17792 16</inkml:trace>
  <inkml:trace contextRef="#ctx0" brushRef="#br4" timeOffset="-155033.22">22551 15776 26719 0,'-10'4'2368'0,"2"-1"-1888"15,2-1-480-15,3-2 0 0,2 0 1984 0,1 0 288 16,0 0 64-16,0 0 16 0,-1-2-896 0,1 2-176 15,1-3-48-15,2 0 0 0,3 0-592 0,0 1-128 16,3-2-32-16,2 4 0 0,-11 0-304 0,0 0-176 16,0 0 192-16,62 12-192 0,-62-12 160 0,0 0-160 15,46 36 128-15,-46-36-128 0,29 35 128 0,-29-35-128 16,25 41 0-16,-25-41 128 0,20 44-128 0,-13-23 0 16,-2 0 144-16,-2 1-144 0,-1-3 192 0,-3 4-48 15,0-3 0-15,-1 0 0 0,-1-1-144 0,-1-1 192 16,-1-1-192-16,-1-3 192 0,-2 1-192 0,0-4 0 15,-2 0 144-15,0-3-144 0,-1-2 0 0,0 0 0 0,1-2 0 0,0-2 128 16,0 0-128-16,1-4 0 0,-1 2 0 0,2-4 0 16,1 2 0-16,2-4 0 0,0 3 0 0,4 0-128 31,1-1-608-31,2 0-112 0</inkml:trace>
  <inkml:trace contextRef="#ctx0" brushRef="#br4" timeOffset="-154584.1">22972 16045 19343 0,'-4'3'848'0,"1"-3"192"0,0 3-832 0,2-3-208 16,1 0 0-16,1 0 0 0,-1 2 2256 0,2-1 416 15,-1 1 80-15,1 2 0 0,1-1-272 0,3 3-64 16,1-1-16-16,-1 0 0 0,-6-5-1424 0,0 0-272 16,0 0-64-16,0 0-16 0,0 0-432 0,59 17-64 15,-59-17-128-15,0 0 176 0,0 0-176 0,0 0 0 16,0 0 144-16,53-3-144 0,-47 0 256 0,-1-2-32 16,-1 0 0-16,0-1 0 0,-2 1 0 0,-1-2 0 15,-1-1 0-15,-1 2 0 0,1 0-64 0,-4 0-16 16,-1 2 0-16,-1-2 0 0,-1 3-16 0,-3-1 0 15,1 0 0-15,-4 1 0 0,1 2-128 0,-2-2 0 16,-1 3 0-16,1 0 128 0,1 4-128 0,1-1 0 0,1 3 0 0,1 1 0 16,1 2 0-16,0 2 0 15,1 1 0-15,3 2 0 0,-1 2 0 0,2-2 0 0,1 1 0 0,3 2 0 16,1-1 0-16,2-1 0 0,1-1 0 0,1 1 0 16,1-2 0-16,-6-13 0 0,15 26 0 0,-15-26 0 15,0 0 0-15,27 30 0 0,-27-30 0 0,0 0 0 16,0 0-224-16,0 0 80 0,58 21 16 0,-58-21 0 15,0 0-1104 1,0 0-224-16</inkml:trace>
  <inkml:trace contextRef="#ctx0" brushRef="#br4" timeOffset="-154299.75">23518 15649 11567 0,'1'-19'256'0,"-2"6"48"0,0 0 16 0,-1 5 0 0,1 3-320 0,0-1 0 16,-2 1 0-16,-1-4 0 0,-4-6 2944 0,-3-1 512 15,-2-5 96-15,-1 8 32 0,0 4-432 0,-1 4-80 16,1 5 0-16,0 3-16 0,0 3-1200 0,0 4-256 16,0 2-32-16,-1 2-16 0,2 3-816 0,-2 2-160 15,2 1-48-15,1 6 0 0,2 2-272 0,1 3-48 16,3 4-16-16,2 4 0 0,2 5-192 0,2 4 0 15,2 4 0-15,1-1 0 0,2-1 0 0,1 1 0 16,0-3 0-16,3 3 0 0,0 0 0 0,-2-1 0 16,2-2 0-16,0-5 0 15,-1-7-416-15,0-4-32 0,0-7 0 0,-8-25-12176 0,15 37-2448 0</inkml:trace>
  <inkml:trace contextRef="#ctx0" brushRef="#br4" timeOffset="-154058.25">23208 15910 32255 0,'-10'10'1424'0,"5"-7"304"0,1 1-1392 0,1-2-336 16,1-2 0-16,2 1 0 0,0 1 912 0,0-2 112 15,0 3 32-15,2-2 0 0,1-1-224 0,1 0-64 16,2 0 0-16,-6 0 0 0,0 0-464 0,0 0-112 15,0 0 0-15,0 0-16 0,50-4-176 0,-50 4 0 16,0 0 0-16,0 0 128 0,0 0-128 0,56-2 0 16,-56 2 0-16,0 0-17616 15</inkml:trace>
  <inkml:trace contextRef="#ctx0" brushRef="#br4" timeOffset="-153666.13">23529 16091 26719 0,'-1'4'2368'0,"1"0"-1888"0,0-2-480 0,0-1 0 16,1-1 1776-16,0 2 256 0,1 2 48 0,0 1 16 15,-2-5-1520-15,0 0-320 0,0 0-48 0,0 0-16 16,0 0-192-16,0 0 0 0,0 0 0 0,36 25 0 16,-36-25 432-16,0 0-16 0,0 0 0 0,0 0 0 15,30-19 240-15,-25 11 48 0,-5 8 16 0,0 0 0 16,21-20-272-16,-21 20-48 0,12-17-16 0,-7 10 0 15,0 0-256-15,-1-2-128 0,-2 3 0 0,1-2 128 16,-2 3-128-16,-2-2 0 0,-1 1 0 0,0 1 0 16,-1 2 0-16,-3-2 0 0,1 4 0 0,-2-1 0 15,-1 2 0-15,0 3 0 0,1-1 0 0,-2 4 0 16,-1-1 0-16,0 2 0 0,1 1 0 0,-1 1 0 16,2-1 0-16,-1-3 0 0,2 4 0 0,0-1 128 0,1-1 96 15,1 1 16-15,1 0 0 0,0 4 0 0,2-3-240 16,0 1 128-16,2 1-128 0,1-1 0 0,1 1 128 0,1 0-128 15,1-1 0-15,1-1 0 0,-5-9 0 0,0 0 0 16,0 0 0-16,0 0 0 0,36 29 0 0,-36-29 0 16,0 0 0-16,0 0 0 15,0 0-512-15,48-5-112 0,-48 5-16 0,0 0-17296 16</inkml:trace>
  <inkml:trace contextRef="#ctx0" brushRef="#br4" timeOffset="-153367.26">23803 15997 39615 0,'-1'17'1760'0,"1"-5"352"0,0-1-1680 0,0-3-432 16,0-2 0-16,1-3 0 0,0 3 688 0,0 3 48 15,-1-9 16-15,7 33 0 0,-3-13-352 0,1-3-64 16,-5-17-16-16,10 28 0 0,-10-28-320 0,0 0 128 0,0 0-128 0,0 0 0 16,0 0 0-16,32 28 0 0,-32-28 0 0,0 0 0 15,0 0 0-15,0 0 0 0,0 0 0 0,38-15 0 16,-38 15 0-16,0 0 0 0,0 0 0 0,0 0 0 15,0 0 0-15,0 0 0 0,0 0 0 0,0 0 0 16,0 0 0-16,0 0 0 0,0 0 0 0,0 0 0 16,0 0 0-16,49 7-128 0,-49-7 128 0,0 0-128 15,0 0-144-15,0 0-32 0,0 0 0 0,0 0 0 16,44-9-192-16,-44 9-32 0,0 0-16 0,0 0 0 16,42-13-1568-16,-42 13-320 0,0 0-64 0,0 0-16 15,42-9-240-15,-42 9-32 0</inkml:trace>
  <inkml:trace contextRef="#ctx0" brushRef="#br4" timeOffset="-153053.15">24321 16220 15663 0,'0'0'1392'0,"0"0"-1120"15,0 0-272-15,0-2 0 0,0-1 2752 0,-2 1 480 16,1-2 96-16,0-1 32 0,-1-1-656 0,-1-5-128 16,-1 2-16-16,0-4-16 0,-1 1-1008 0,-1 0-192 15,-1 1-32-15,0 0-16 0,-1 0-704 0,1-1-144 16,-1 1-16-16,0 2-16 0,0 2-272 0,2 1-144 0,0 5 160 0,-1 2-160 16,2 3 0-16,-1 3 0 0,1 1 0 0,0 3 0 15,2 1 0-15,0 4 0 0,2-1 0 0,0 1 0 16,3 1 0-16,2 0 0 0,0-2 0 0,-4-15 0 15,15 28 0-15,-15-28 0 0,18 25 0 0,-18-25 0 16,0 0-128-16,0 0 128 0,0 0 0 0,50 12 0 16,-50-12-784-16,0 0-48 15,27-20-16-15,-27 20-17440 0</inkml:trace>
  <inkml:trace contextRef="#ctx0" brushRef="#br4" timeOffset="-152835.72">24335 15564 22111 0,'-2'10'1968'0,"0"0"-1584"16,2-3-384-16,0-3 0 0,1 0 3424 0,0 5 608 15,1 5 112-15,-1 11 16 0,1 6-2352 0,2 4-464 16,0 4-112-16,2 0-16 0,1 1-880 0,-1 2-176 16,1 0-32-16,-2-2-128 0,0-1 192 0,-1-2-64 15,0-1 0-15,0-1-128 0,0-4 352 0,-1-1-32 16,0-4-16-16,1-4 0 0,-1-4-304 0,0-1 0 15,1-4 0-15,-2-4 0 16,-2-9-400-16,0 0-96 0,0 0-16 0,0 0-18240 0</inkml:trace>
  <inkml:trace contextRef="#ctx0" brushRef="#br4" timeOffset="-152470.04">24592 16023 26719 0,'0'0'2368'0,"4"22"-1888"0,-4-22-480 0,0 0 0 16,0 0 1664-16,0 0 224 0,0 0 48 0,0 0 16 16,27 26-1520-16,-27-26-304 0,0 0-128 0,0 0 0 15,42 19 0-15,-42-19 0 0,0 0 0 0,0 0 0 16,0 0 144-16,0 0-16 0,52-8 0 0,-52 8 0 16,0 0 768-16,0 0 160 0,27-20 32 0,-27 20 0 15,8-14-304-15,-5 9-48 0,-1-4-16 0,-2 3 0 16,0 1-464-16,-2-1-112 0,-3 1-16 0,1 1 0 15,-4 4-128-15,0 0 0 0,-2 0 0 0,0 4 0 0,-1 1 0 0,0 3 0 16,-2 1 0-16,1 0 0 0,1 2 288 16,0 2 32-16,0 0 0 0,1-2 0 0,2 2-80 0,2-2-16 15,1-2 0-15,1 0 0 0,3 2-224 0,1-3 128 16,0-8-128-16,0 0 0 0,0 0 0 0,18 28 0 16,-18-28 0-16,0 0 0 0,0 0 0 0,45 21 0 15,-45-21 0-15,0 0 0 0,47 12 0 0,-47-12 0 16,0 0 0-16,52 5 0 15,-52-5-352-15,0 0-64 0,47-5-16 0,-47 5-12144 16,0 0-2432-16</inkml:trace>
  <inkml:trace contextRef="#ctx0" brushRef="#br4" timeOffset="-152190.32">24942 16008 10127 0,'0'0'896'0,"6"20"-704"0,-6-20-192 0,3 17 0 16,-3-17 3952-16,0 0 752 0,0 0 160 0,0 0 16 15,16 29-1872-15,-16-29-384 0,21 39-80 0,-21-39-16 16,22 37-1648-16,-22-37-336 0,21 31-64 0,-21-31-16 16,18 28 48-16,-18-28 16 0,0 0 0 0,19 29 0 15,-19-29 16-15,0 0 0 0,0 0 0 0,10 28 0 16,-10-28-16-16,0 0 0 0,0 0 0 0,0 0 0 16,0 0-144-16,0 0-16 0,4-14-16 0,-4 6 0 15,0-1-224-15,-1-2-128 0,1 0 160 0,0-1-160 0,0 0 128 0,0 1-128 16,1-2 0-16,0-2 144 15,0 4-144-15,0-1 0 0,1 0 0 0,0 1 0 0,2-2 0 0,-4 13 0 16,9-26 0-16,-9 26 0 0,10-28-208 16,-5 12 16-16,2 0 16 0,1-3-20048 15</inkml:trace>
  <inkml:trace contextRef="#ctx0" brushRef="#br4" timeOffset="-150974.15">25779 15746 34095 0,'-3'0'3024'15,"-1"-1"-2416"-15,2-1-480 0,0 2-128 16,0 2 1360-16,-2-2 256 0,-2 1 48 0,-5-1 16 0,-5 3-720 16,-3 3-160-16,-3 2-32 0,0 3 0 15,1 3-416-15,1 1-96 0,1 6 0 0,-1 0-16 0,6 7-240 0,-1 2 0 16,3-1 0-16,1 3 0 0,1 1 0 0,2-2 0 16,4 1 0-16,4-2 0 0,4-3 0 0,-4-27 0 15,20 46 0-15,-20-46 0 0,34 35 0 0,-34-35 0 16,50 22 0-16,-50-22 0 15,59 9-992-15,-59-9-96 0,63-6 0 0,-63 6-17200 16</inkml:trace>
  <inkml:trace contextRef="#ctx0" brushRef="#br4" timeOffset="-150641.37">26095 15661 18431 0,'-1'2'1632'0,"0"0"-1312"0,-1-2-320 0,0 2 0 15,2-2 3344-15,0 0 608 0,0 2 112 0,-1 1 32 16,-1 3-1408-16,-1 5-256 0,-2 0-64 0,0 6-16 15,-2 0-1408-15,0 1-288 0,1 4-48 0,-3 0-16 16,1 4-224-16,0 3-48 0,-1 2-16 0,0 5 0 16,1-2-304-16,1 3 160 0,1-3-160 0,3-1 128 0,0-4-128 0,4-1 0 15,4-3 0-15,-5-25 0 0,13 40 0 0,-13-40 0 16,20 29 0-16,-20-29 0 16,0 0-688-16,38 28-16 0,-38-28 0 0,0 0-18560 15</inkml:trace>
  <inkml:trace contextRef="#ctx0" brushRef="#br4" timeOffset="-150300.24">26328 15999 28559 0,'-12'7'1264'0,"2"-1"272"0,1 1-1232 0,2-3-304 15,4 1 0-15,1-1 0 0,-3 0 800 0,-3 3 96 16,-1 4 32-16,-6 8 0 0,-2 3 0 0,2 0 0 0,2-3 0 15,4 1 0-15,3-1-672 0,1-5-128 0,4 1-128 0,2-2 192 16,1-2-192-16,-2-11 0 0,0 0 0 0,0 0 0 16,0 0 320-16,44 24-32 0,-44-24 0 0,0 0 0 15,45-8 48-15,-45 8 16 0,32-15 0 0,-32 15 0 16,33-23 64-16,-33 23 16 0,31-26 0 0,-31 26 0 16,23-28 0-16,-14 15 0 0,-2 1 0 0,-3-2 0 15,-1 3-208-15,0 0-32 0,-3 2-16 0,-3 1 0 16,0-1-176-16,-3 3 0 0,0 0 144 0,-3 0-144 15,-1 2 0-15,-1 1 0 0,-2 0 0 0,2 3 0 16,-1 0 0-16,2 3-192 0,0 0 64 0,1-1-18336 16</inkml:trace>
  <inkml:trace contextRef="#ctx0" brushRef="#br4" timeOffset="-149876.92">26548 16006 9215 0,'-2'0'816'0,"0"-3"-656"16,0 3-160-16,1-3 0 0,1 3 3120 0,0-1 592 0,1 1 112 15,-1-2 16-15,0 2-416 0,0 0-96 16,2 0 0-16,-2 3-16 0,0 0-1312 0,0 0-256 0,0 5-48 0,-2-1-16 16,1 3-912-16,0 1-176 0,-1 1-32 0,1 1-16 15,-1 0-288-15,1 0-48 0,-1-1-16 0,4 2 0 16,-1-1-192-16,-1-13 0 0,5 24 0 0,-5-24 0 16,0 0 0-16,15 27 128 0,-15-27-128 0,0 0 0 15,0 0 0-15,0 0 0 0,46 21 0 0,-46-21 0 16,0 0 0-16,0 0 0 0,44-13 0 0,-44 13 0 15,0 0 0-15,0 0 0 0,41-19 0 0,-41 19 0 16,0 0 0-16,0 0 0 0,0 0 0 0,43-11 0 16,-43 11 0-16,0 0 0 0,0 0 0 0,0 0 0 15,0 0 0-15,0 0 0 0,41 15 0 0,-41-15 0 0,0 0 0 16,0 0 0-16,0 0 0 0,0 0 0 0,0 0-208 0,47 2 16 16,-47-2 0-16,0 0 0 15,0 0-416-15,0 0-80 0,0 0-16 0,0 0-17712 16</inkml:trace>
  <inkml:trace contextRef="#ctx0" brushRef="#br4" timeOffset="-149470.69">27092 16224 27647 0,'-2'2'1216'0,"1"-4"256"0,0 2-1168 0,1-1-304 0,0-2 0 0,0 3 0 15,-1-2 1200-15,0-1 176 0,1-1 32 0,-2-3 16 16,0-1-224-16,-2-1-48 0,1 0-16 0,-2 1 0 15,0-1-192-15,-1 0-48 0,1 4 0 0,-1-3 0 16,-2 2-240-16,0 3-48 0,3 1-16 0,-2 2 0 16,2 2-256-16,-1 1-48 0,2 3-16 0,-2-1 0 15,3 3-272-15,-1-1 0 0,2 4 0 0,1-1 0 0,1 1 0 0,0-1 0 16,2 2 0-16,-2-12 0 0,10 22 0 16,-10-22 0-16,0 0 0 0,21 26 0 0,-21-26 0 0,0 0 0 15,0 0 0-15,0 0 0 0,48 5-176 0,-48-5 16 16,0 0 0-16,26-23-12512 15,-26 23-2496-15</inkml:trace>
  <inkml:trace contextRef="#ctx0" brushRef="#br4" timeOffset="-149244.07">27099 15579 11055 0,'-3'12'976'0,"1"-4"-784"15,1 3-192-15,1-4 0 0,0-2 3664 0,1 1 688 16,-1-6 144-16,4 22 32 0,0 0-816 0,0 10-144 0,2 7-48 0,0 3 0 16,0 0-2176-16,-1-1-448 0,0 0-96 0,-1-3-16 15,1 3-416-15,-2-1-96 0,1 1-16 0,-2-2 0 16,-2 0-80-16,1-3-32 0,-1 1 0 0,2-3 0 16,-1-5-144-16,0-5 0 0,3-2 144 0,-4-22-144 15,6 32 0-15,-6-32 0 0,0 0 0 0,0 0-13120 16,0 0-2672-16</inkml:trace>
  <inkml:trace contextRef="#ctx0" brushRef="#br4" timeOffset="-134096.44">22924 16678 24879 0,'-3'0'2208'0,"-1"-2"-1760"16,1 2-448-16,1-1 0 0,0 1 2160 0,-2-3 336 15,-3 1 80-15,-5-1 16 0,-5 0-448 0,-4-2-96 0,-1 2 0 0,1 3-16 16,3-3-1184-16,0 6-224 0,1 0-48 15,0 2-16-15,0 3-272 0,0 1-48 0,1 2-16 0,0 1 0 16,2 2-224-16,0-1 0 0,4 0 128 0,-1 0-128 16,1 2 0-16,1-1 0 0,-1 3 0 0,3-4 0 15,2 0 0-15,-1 0 0 0,4-2 0 0,1 1 0 16,2 0 0-16,2-1 0 0,2-1 0 0,1-1 0 16,2 0 0-16,-8-9 0 0,0 0 0 0,0 0 0 15,55 39 0-15,-55-39 0 0,0 0 0 0,62 28 0 16,-62-28 0-16,0 0-128 0,68 25 128 0,-68-25 0 15,0 0 0-15,63 24 0 0,-63-24 0 0,0 0 0 16,48 25 0-16,-48-25 0 0,0 0 0 0,0 0 0 16,0 0 0-16,41 42 0 0,-37-33 0 0,-2-2 0 15,-3 2 0-15,0-3 0 0,-2 1 0 0,0 0 0 16,-3-1 208-16,0 0-48 0,-2-1-16 0,-3-2 0 0,-2 2 272 0,-1-2 48 16,-1 0 16-16,-2-2 0 0,-2-1-320 0,0 0-160 15,1 0 160-15,0 0-160 0,0 0 0 0,2-1 0 16,3 1 0-16,2-3 0 0,2 3-144 0,2-2-32 15,3 1 0-15,-1-1-13584 16,4-2-2736-16</inkml:trace>
  <inkml:trace contextRef="#ctx0" brushRef="#br4" timeOffset="-133511.18">23221 16969 10127 0,'-9'0'448'0,"4"0"96"0,-1 0-544 0,3 2 0 0,1-2 0 0,1 0 0 16,-1 0 1456-16,-1 0 176 0,-1 2 32 0,-3-2 16 15,1 0 880-15,0 2 192 0,1 0 16 0,2-1 16 0,1 4-416 0,0-2-96 16,1-1-16-16,1 1 0 0,3 3-480 16,-1 0-112-16,1-1 0 0,1 2-16 0,1-2-960 0,0 1-192 15,-5-6-48-15,0 0 0 0,0 0-304 0,0 0-144 16,39 26 128-16,-39-26-128 0,0 0 0 0,0 0 0 15,0 0 0-15,0 0 0 0,0 0 0 0,54 8 0 16,-54-8 0-16,0 0 0 0,0 0 128 0,25-21-128 16,-20 14 0-16,-1-2 128 0,-1 1 128 0,-1-3 32 15,-1 2 0-15,-1 0 0 0,-1 0-288 0,-3-1 0 16,-2 4 0-16,-3 0 0 0,0 0 0 0,1 4 0 16,-2-2 0-16,-2 7 0 0,0 0 128 0,-1 0-128 15,0 6 0-15,1 1 0 0,1-1 0 0,0 5 128 16,1-2-128-16,0 1 0 0,1 0 176 0,1 0-176 15,1 2 160-15,2-4-160 0,1 0 128 0,2 1-128 16,1 2 0-16,2-3 0 0,0 3 0 0,4-3 0 0,0 1 0 0,2 1 0 16,-7-13 0-16,0 0 0 0,27 29 0 0,-27-29 0 15,0 0 0-15,35 31 0 0,-35-31 0 0,0 0 0 16,48 26 0-16,-48-26 0 0,0 0 0 0,50 8 0 31,-50-8-704-31,0 0-16 0,0 0-16 0,58-15-17984 0</inkml:trace>
  <inkml:trace contextRef="#ctx0" brushRef="#br4" timeOffset="-133166.04">23546 16910 17503 0,'-2'6'1552'0,"0"-1"-1232"16,0-1-320-16,1 1 0 0,0-3 3968 0,0 2 752 16,0-2 144-16,-1 6 16 0,0 1-2384 15,-3 5-464-15,1 3-112 0,-1 3 0 0,1-1-1264 0,-2 1-240 16,2-2-48-16,0 3-16 0,1-1-352 0,1 0 144 15,0 0-144-15,2-3 0 0,0-2 128 0,1-4-128 16,2-2 0-16,1-4 0 0,3-2 128 0,0-3-128 16,-7 0 0-16,0 0 0 0,0 0 0 0,38-23 0 15,-26 12 0-15,0 0 0 0,2-4 0 0,-1 1 0 16,2-1 0-16,-15 15 0 0,29-26 0 0,-29 26 0 16,24-18 0-16,-24 18 0 0,0 0 0 0,0 0 0 15,38-14 0-15,-38 14 0 0,0 0 0 0,0 0 0 16,0 0 0-16,28 30 0 0,-28-30 0 0,8 24 0 15,-5-11 0-15,1 2 0 0,-2-1 0 0,0 2 0 0,2 0 0 0,0-3 0 16,-1 1 0-16,-3-14 0 0,10 25 0 16,-10-25 0-16,0 0-320 0,0 0 48 0,20 29 0 0,-20-29 0 31,0 0-624-31,0 0-128 0,0 0-32 0,0 0-16752 0</inkml:trace>
  <inkml:trace contextRef="#ctx0" brushRef="#br4" timeOffset="-132212.51">23926 16590 35007 0,'-3'-3'3120'0,"2"3"-2496"0,1 0-496 0,0 0-128 16,0 3 1120-16,-1-2 208 0,0 1 32 0,0 4 16 15,-1 3-720-15,-2 2-144 0,2 5-16 0,-1 5-16 16,0 4-352-16,1 6-128 0,1 3 0 0,0 6 0 16,1 3 0-16,0 1 0 0,1 6 0 0,0 0 0 15,1 0 0-15,2-5 0 0,1-2 0 0,0-4 0 0,0-8 0 0,2-6 0 16,1-5 0-16,-1-6 0 0,-7-14 0 0,0 0-208 15,0 0 16-15,0 0-18208 16</inkml:trace>
  <inkml:trace contextRef="#ctx0" brushRef="#br4" timeOffset="-132006.59">23889 16879 31327 0,'-7'11'2784'0,"1"-5"-2224"15,5-3-560-15,1-1 0 0,1-2 1728 0,1 0 256 16,-2 6 32-16,-2 0 16 0,2 4-1408 0,3-3-288 0,1 1-48 16,3-5-16-16,-7-3-272 0,0 0 0 0,0 0 0 0,0 0 0 15,54 0 0-15,-54 0 0 0,0 0 0 0,0 0 0 16,48-11 0-16,-48 11 0 0,0 0 0 0,0 0 0 31,53-14-864-31,-53 14-176 0,0 0-48 0,47-12-15408 0</inkml:trace>
  <inkml:trace contextRef="#ctx0" brushRef="#br4" timeOffset="-131825.91">24270 16907 23039 0,'7'12'1024'0,"-4"-2"192"0,1-1-960 0,-2-1-256 0,-1-3 0 0,0-1 0 15,1 2 2912-15,1 2 544 0,1 9 96 0,2 3 32 16,-1 2-1552-16,1 1-304 0,-3-3-64 0,1-4-16 16,-1 2-1152-16,-2-4-240 0,0-3-32 0,-1 1-16 0,0-4-208 15,-2 0 0-15,1-3 0 0,-1-1 0 0,-2-4 0 0,1 0 0 16,0-4 0-16,-1-1 0 15,1-3-1440-15,-2-1-224 0,3-4-64 0,0-4-15424 16</inkml:trace>
  <inkml:trace contextRef="#ctx0" brushRef="#br4" timeOffset="-131676.45">24251 16711 911 0,'-2'-4'0'0,"1"1"0"0,0 0 0 0,0 2 0 0,1 1 5472 0,0 0 1008 15,1 1 208-15,-1-1 32 0,1 0-2544 0,1 3-512 16,-1-3-96-16,2 3-32 0,-1-3-2448 0,0 2-512 15,-1 0-80-15,1-1-32 0,-2-1-464 0,2 0 0 16,-2 0 0-16,0 3 0 16,1-3-1216-16,-1 2-192 0</inkml:trace>
  <inkml:trace contextRef="#ctx0" brushRef="#br4" timeOffset="-131357.56">24514 16862 41471 0,'-1'19'1840'0,"1"-7"368"0,0 3-1760 0,0-5-448 0,0-3 0 0,0-3 0 15,0 3 432-15,0 4 0 0,1 8 0 0,-1 4 0 16,0 3-176-16,-3 0-48 0,2-2 0 0,-1-4 0 16,1-3-208-16,0-3 0 0,0-2 0 0,1-1 0 15,1-3 0-15,0-2 0 0,-1-6 0 0,0 0 0 16,0 0 240-16,0 0-48 0,0 0-16 0,0 0 0 0,47-11-48 0,-47 11 0 15,24-26 0-15,-24 26 0 0,28-29-128 0,-14 15 0 16,-1-2 0-16,-1 2 0 0,-1 3 0 0,-11 11 0 16,21-20 0-16,-21 20 0 0,0 0-160 0,0 0 160 15,0 0-208-15,0 0 80 0,0 0-80 0,0 0-16 16,49 2 0-16,-46 4 0 0,1 2-64 0,0 1-16 16,-1 0 0-16,1 2 0 15,-1-1-208-15,0-1-64 0,-1 2 0 0,1 1 0 16,-1-3-1344-16,0-1-256 0,0 3-64 0,1-5-13488 0</inkml:trace>
  <inkml:trace contextRef="#ctx0" brushRef="#br4" timeOffset="-130953.22">24931 16923 32255 0,'0'7'704'0,"-2"-1"160"0,0-1 32 0,0-3 0 0,1 2-720 0,0-2-176 0,1 1 0 0,-2 3 0 16,0 2 1424-16,-3 3 256 0,2 1 48 0,0 3 16 15,1-2-1328-15,1 2-272 0,2-4-144 0,1 2 160 16,-2-13 0-16,0 0 0 0,14 28 0 0,-14-28 0 16,0 0 416-16,0 0 96 0,0 0 16 0,47 3 0 0,-47-3-336 0,0 0-64 15,32-19-16-15,-32 19 0 16,19-22-144-16,-19 22-128 0,16-26 192 0,-9 12-192 0,-3-1 208 0,-2 2-64 15,-1-1-16-15,-2 2 0 0,-2 1-128 0,-2 2 0 16,-1 2 0-16,-2 1 0 0,-1 3 0 0,-2-1 0 16,-1 4 0-16,-2 4 0 0,3 1 0 0,-1 4 0 15,-2 2 0-15,2 6 0 0,1 0 0 0,-1 5 0 16,1 1 0-16,0 3 0 0,0 1 176 0,5-4 48 16,1 3 16-16,2 0 0 0,2-5-240 0,1 0 144 15,2 0-144-15,1-3 128 0,4 1-128 0,-7-19 0 16,19 29 0-16,-19-29 0 0,0 0-208 0,42 31-32 15,-42-31 0-15,0 0 0 16,54 12-480-16,-54-12-112 0,0 0 0 0,60-18-17792 0</inkml:trace>
  <inkml:trace contextRef="#ctx0" brushRef="#br4" timeOffset="-130671.83">25481 16545 7359 0,'-2'18'656'0,"-3"-5"-528"0,1 1-128 0,1-5 0 15,2-3 6640-15,-1 0 1296 0,0 2 256 0,-2 6 48 16,-4 9-5680-16,-2 10-1120 0,-1 4-224 0,-3 2-64 16,3-1-880-16,0-1-272 0,1 0 128 0,-1-2-128 0,2 2 0 0,1 0 144 15,0 3-144-15,3-3 0 16,0 2 272-16,3-4-48 0,2-2-16 0,1-2 0 0,4-5 80 0,1-1 16 15,3-3 0-15,-9-22 0 0,25 34-304 0,-25-34 128 16,0 0-128-16,49 23 0 16,-49-23-256-16,40-14-144 0,-40 14-48 0,49-36-18480 15</inkml:trace>
  <inkml:trace contextRef="#ctx0" brushRef="#br4" timeOffset="-129057.78">22484 14539 27647 0,'-3'1'2448'0,"1"1"-1952"15,1-2-496-15,1 3 0 0,1-3 2112 0,-1 4 320 16,-1 1 64-16,0 3 0 0,-1 6-1344 0,0 3-256 16,0 6-64-16,-1 0-16 0,0 2-672 0,-2 0-144 15,1 6 0-15,-2 3 0 0,2 0 0 0,-1 0 0 16,2-3 0-16,0-1 0 0,0-4 0 0,1-6 0 16,2-3 0-16,1-5 0 0,1-4 0 0,2-5 0 15,0-4 0-15,1-3 0 0,0-3 0 0,2-6 0 0,1-2 0 0,0-4 0 16,1-1 0-16,-1-6-192 0,3 1 192 15,-3-7-208-15,1 2-160 0,0 1-16 0,-1-2-16 16,-1 1 0-16,-3-1 400 0,0-1 0 0,-1 1 0 16,-2 0-128-16,-1 2 128 0,0 1 144 0,1 3-16 0,0 5-128 15,0 4 640-15,2 4 0 0,-1 6 16 0,0 1 0 16,0 4-400-16,-2 1-64 0,0 1-32 0,-1 5 0 16,1 2 160-16,-1 1 16 0,0 4 16 0,0 5 0 15,-1-1-224-15,-1 3-128 0,1 2 160 0,-1 0-160 16,1 3 0-16,-1-4 128 0,2 1-128 0,0-1 0 15,0-2 0-15,2-3 0 0,0 1 0 0,3-5 0 16,0-1 128-16,1-3-128 0,1-2 0 0,2-3 144 16,2-3-144-16,1 0 0 0,3-2 0 0,-1-4 0 15,2 1 0-15,-1 0 0 0,-1 0 0 0,1 0 0 0,-1 2 0 0,-13 3 0 16,0 0 0-16,0 0 0 0,53 0 0 0,-53 0 0 16,0 0 0-16,0 0 0 0,52 33 0 15,-52-33 0-15,0 0 0 0,36 48 0 0,-36-48 0 0,19 41 0 16,-19-41 0-16,14 40 0 0,-14-40-256 0,14 41 64 15,-14-41 0-15,12 35 16 16,-12-35-848-16,0 0-192 0,0 0-16 0,23 35-16 16,-18-31 80-16,-1-2 16 0,1-2 0 0,-1-2-14400 0</inkml:trace>
  <inkml:trace contextRef="#ctx0" brushRef="#br4" timeOffset="-128630.22">23368 14689 14735 0,'-6'4'1312'0,"0"-4"-1056"0,3 2-256 0,1-2 0 15,0 2 1152-15,-2-1 160 0,-4 1 32 0,-5 6 16 16,-5-1-304-16,-2 4-64 0,0 0-16 0,1 3 0 16,1 0 240-16,3 1 32 0,1 1 16 0,3 2 0 15,3 1 576-15,3 1 112 0,1 0 32 0,2 3 0 0,3-3-912 0,0 2-176 16,3-2-48-16,0-1 0 16,-4-19-592-16,13 35-112 0,-13-35-16 0,0 0-128 0,28 39 192 0,-28-39-64 15,0 0 0-15,0 0-128 0,55 16 416 0,-55-16-32 16,0 0 0-16,46-16 0 0,-33 5-128 0,1-1-48 15,-1-2 0-15,-2-3 0 0,0 0 0 0,-2 1 0 16,-1-2 0-16,-1-1 0 0,-2 2-208 0,-2-1 176 16,-2 4-176-16,-4-2 160 0,-1 2 0 0,-3 1 0 15,-2 0 0-15,-2 0 0 0,-1 4-160 0,-3 0 0 16,0 3 0-16,-1 3 0 0,-1 1 0 0,2 2 0 16,0 2 0-16,1 3 0 0,0 1-384 0,2 1 0 15,2 0 0-15,2 0-18048 0</inkml:trace>
  <inkml:trace contextRef="#ctx0" brushRef="#br4" timeOffset="-128211.91">23507 14791 21183 0,'-2'0'1888'0,"1"0"-1504"0,1 0-384 0,0 0 0 16,0 0 2816-16,1 0 512 0,-1 2 80 0,1-1 32 16,0 4-1072-16,0-2-192 0,2 2-64 0,1 1 0 15,-1 3-1280-15,2-1-256 0,-1 1-48 0,2 0-16 0,-2-2-256 16,1 2-64-16,0-1-16 0,0-1 0 0,-5-7-32 0,0 0 0 16,0 0 0-16,0 0 0 0,0 0-144 0,39 31 0 15,-39-31 0-15,0 0 128 0,0 0-128 0,0 0 0 16,0 0 0-16,0 0 0 0,0 0 0 0,52 14 0 15,-46-11 144-15,-1 1-144 0,-5-4 0 0,0 0 144 16,0 0-144-16,0 0 0 0,0 0 0 0,0 0 0 16,0 0 0-16,42 29 0 0,-38-25 0 0,-1-2 0 15,-3-2 0-15,0 0 0 0,0 0 0 0,0 0 0 16,0 0 0-16,0 0 0 0,0 0 0 0,26 35 0 16,-26-35 0-16,0 0 0 0,0 0 0 0,0 0 0 15,0 0 0-15,0 0 0 0,0 0 0 0,0 0 0 16,20 33 0-16,-19-33 0 15,2-2-336-15,-2 1-80 0,0-2-16 0,1-2-18928 0</inkml:trace>
  <inkml:trace contextRef="#ctx0" brushRef="#br4" timeOffset="-127975.07">23904 14983 33167 0,'0'5'1472'0,"0"1"304"15,0-3-1424-15,0 1-352 0,0-4 0 0,1 0 0 16,1 2 1360-16,-1 1 208 0,1 2 32 0,0 1 16 16,0 2-672-16,1-1-144 0,-1 1-32 0,0-3 0 15,0 1-320-15,-1-1-64 0,2 1 0 0,-2-3-16 0,0 3-240 0,0-1-128 16,1-2 160-16,-1 0-160 0,0 0 0 0,2 0 0 16,-2 0 0-16,1-3 0 0,0 0 0 0,0-1-320 15,3-4 64-15,-1 2-12448 16,1-6-2480-16</inkml:trace>
  <inkml:trace contextRef="#ctx0" brushRef="#br4" timeOffset="-127812.35">23936 14656 28559 0,'-7'0'1264'0,"1"0"272"0,2 0-1232 0,0 0-304 15,2 2 0-15,1-2 0 0,-1 3 1968 0,-3 0 336 0,0 0 64 0,-4 2 0 16,-1 3-1408-16,1-1-272 0,1-1-64 15,0 1-16-15,2-1-608 0,0-3 0 0,0 3 0 0,4-4 0 32,0 1-368-32,1 0-80 0,2-3-32 0,2 1-16480 0</inkml:trace>
  <inkml:trace contextRef="#ctx0" brushRef="#br4" timeOffset="-116622.81">24362 14463 5519 0,'-2'1'496'0,"-2"1"-496"15,1-2 0-15,2-2 0 0,1 2 6960 0,0 0 1296 16,0-1 256-16,-1-2 48 0,0 3-5616 0,-2-3-1136 15,2 3-208-15,-1 0-64 0,-1 3-1008 0,-1 3-208 0,1 3-32 0,-2 2-16 16,0 2-272-16,-1 5 0 16,3 7 0-16,0 3 0 0,-1 1 0 0,2 5 0 0,0 5 0 0,0-2 0 15,2 2 0-15,0 1 0 0,3 0 0 0,1-1 0 16,2-5 0-16,1 0 0 0,-2-9 0 0,1-2 0 16,1-1-128-16,-7-22-96 0,13 29-16 0,-13-29-18592 15</inkml:trace>
  <inkml:trace contextRef="#ctx0" brushRef="#br4" timeOffset="-116401.02">24193 14689 34095 0,'-9'6'3024'0,"4"-4"-2416"16,1-1-480-16,3 1-128 0,2-2 1280 0,2 3 224 15,-1-3 48-15,2 0 16 0,3 1-880 0,-7-1-176 16,0 0-48-16,0 0 0 0,0 0-336 0,57-6-128 16,-57 6 0-16,0 0 0 0,0 0 0 0,55 2 0 15,-55-2 0-15,0 0 0 0,0 0 0 0,59 15 0 16,-59-15 0-16,0 0-12224 16,0 0-2512-16</inkml:trace>
  <inkml:trace contextRef="#ctx0" brushRef="#br4" timeOffset="-116091.35">24701 14743 25791 0,'-3'5'1152'0,"-1"-1"224"0,2-2-1104 0,0 1-272 0,1-3 0 0,0 2 0 16,0 1 1504-16,-2 0 240 0,-1 3 48 0,-3 0 16 15,1 5-848-15,-2 3-160 0,0 0-32 0,1 1-16 16,2 2-560-16,-1-3-192 0,2 3 0 0,1-4 144 15,3 5-144-15,3-4 0 0,-1-1 0 0,-2-13 128 16,0 0-128-16,0 0 192 0,28 31-192 0,-28-31 192 16,0 0 256-16,0 0 48 0,49-4 16 0,-49 4 0 15,25-17-240-15,-11 7-32 0,-1-3-16 0,-2-1 0 16,1 2 112-16,-5-2 32 0,0 3 0 0,-1-1 0 0,-4 1-192 0,-1 3-48 16,-2 2 0-16,-2 1 0 0,-2-1 144 15,-3 3 32-15,0 1 0 0,-2-2 0 0,-1 2-160 0,-1 1-16 16,-1-1-128-16,-1 2 192 0,2 2-192 0,1-1 0 15,0 1 0-15,2 2-12304 16,2-2-2480-16</inkml:trace>
  <inkml:trace contextRef="#ctx0" brushRef="#br4" timeOffset="-115771.07">24880 14796 34095 0,'0'8'1504'0,"1"-5"320"0,0 3-1456 0,0-5-368 16,1 1 0-16,-1 1 0 0,2-2 704 0,0 1 64 16,-3-2 0-16,0 0 16 0,0 0-336 0,0 0-80 0,35 28-16 0,-35-28 0 15,0 0-32-15,0 0 0 0,0 0 0 0,0 0 0 16,22 33 192-16,-20-27 48 0,-1 1 0 0,0-2 0 16,2 1-240-16,-2 2-64 0,0-2 0 0,1 0 0 15,0-1-80-15,2 0-32 0,-1-2 0 0,0 1 0 16,-3-4-144-16,0 0 0 0,0 0 0 0,0 0 0 15,0 0 0-15,0 0 0 0,49 2 0 0,-49-2 0 16,0 0 0-16,0 0 0 0,0 0 0 0,38-14 0 16,-38 14 0-16,0 0 0 0,22-20 0 0,-16 11 0 15,1 1 0-15,-1-4-176 0,-2 2 176 0,2-1-192 16,-1-1-1200-16,0-2-240 0</inkml:trace>
  <inkml:trace contextRef="#ctx0" brushRef="#br4" timeOffset="-115590.13">25194 14830 20271 0,'4'17'1792'0,"-2"-7"-1424"16,0 1-368-16,-1-6 0 0,2 1 3536 0,-2-4 640 15,1 1 128-15,1 5 32 0,2 1-2464 0,0 6-480 16,2-2-112-16,-1-2 0 0,-6-11-960 0,0 0-176 16,12 23-144-16,-11-20 192 0,-1-1-192 0,0-2 0 15,0 0 0-15,-1-2 0 0,0-1-272 0,0-3-48 16,1-2 0-16,1-4-17456 0</inkml:trace>
  <inkml:trace contextRef="#ctx0" brushRef="#br4" timeOffset="-115439.15">25245 14591 40543 0,'-7'11'1792'0,"2"-5"384"0,1-1-1744 0,1-2-432 0,3-1 0 0,0-2 0 16,0 1 208-16,-1-1-32 0,-2 2-16 0,2 1 0 15,-1 0-160-15,1 0-224 0,0-1 48 0,1-2 16 16,1 0-1056-16,-1 0-192 16,2 0-64-16,0 0-15072 0</inkml:trace>
  <inkml:trace contextRef="#ctx0" brushRef="#br4" timeOffset="-115179.56">25479 14802 26719 0,'1'11'1184'0,"0"-2"240"0,0-3-1136 0,0-1-288 16,-1-5 0-16,0 0 0 0,0 0 448 0,0 0 48 15,0 0 0-15,0 0 0 0,0 0 0 0,0 0 0 16,32 26 0-16,-32-26 0 0,0 0-16 0,0 0 0 16,0 0 0-16,0 0 0 0,0 0 576 0,0 0 112 15,0 0 32-15,0 0 0 0,40-15-624 0,-40 15-112 16,0 0-16-16,0 0-16 0,0 0-432 0,0 0 0 15,0 0 0-15,0 0 0 0,0 0 0 0,44-9 0 16,-44 9 0-16,0 0-176 16,0 0-640-16,0 0-128 0,0 0-16 0,0 0-9600 15,0 0-1920-15</inkml:trace>
  <inkml:trace contextRef="#ctx0" brushRef="#br4" timeOffset="-114714.33">25846 14800 16575 0,'0'0'1472'16,"0"0"-1168"-16,0 2-304 0,0-2 0 15,-1 0 2960-15,0 0 544 0,0 2 96 0,-1-1 32 16,-2 1-816-16,0 4-144 0,-1-3-48 0,0 1 0 0,-2 1-1632 0,0-2-336 15,2 0-64-15,-1 1-16 0,-1 0-288 0,3-1-64 16,0-1-16-16,-1 2 0 0,3 0 16 0,1-3 0 16,1 3 0-16,0-2 0 0,2 1-32 0,-2-3-16 15,0 0 0-15,0 0 0 0,0 0-176 0,0 0 0 16,0 0 0-16,0 0 0 0,45 25 0 0,-45-25 0 16,0 0 0-16,0 0 0 0,0 0 0 0,39 20 0 15,-39-20 0-15,0 0 0 0,0 0 176 0,35 25-48 16,-35-25-128-16,0 0 192 0,25 28 0 0,-25-28 0 15,0 0 0-15,22 37 0 0,-22-37-192 0,12 30 0 16,-12-30 0-16,12 27 0 0,-12-27 0 0,9 28 0 16,-9-28 0-16,6 22 0 0,-4-8 256 0,-2-2 0 0,-1-1 0 0,-2 3 0 15,-1-2 192-15,-2-1 64 16,0 3 0-16,-1 0 0 0,-2-2 64 0,0 2 0 0,-1-6 16 0,0 3 0 16,0-5-208-16,0-2-64 0,1-2 0 0,0-2 0 15,0-4-320-15,0-1 0 0,-1-4 0 0,1-7 0 31,-1-2-608-31,3-6-144 0</inkml:trace>
  <inkml:trace contextRef="#ctx0" brushRef="#br4" timeOffset="-113693.42">29223 15429 41471 0,'-1'0'3680'0,"1"0"-2944"0,1 0-592 0,0 2-144 15,0-1 240-15,0 2 16 0,1 0 0 0,0 3 0 16,1 3-128-16,-2 2 0 0,0 5-128 0,-1 3 192 16,-2 5-192-16,0 4 0 0,-3 3 0 0,0 8 0 15,-1 7 0-15,-2 0 0 0,2 4 0 0,-1-2 0 16,1-4 336-16,1-1-16 0,2-5-16 0,0-3 0 15,2-3-112-15,1-7 0 0,1 1-16 0,0-6 0 16,-1-20 0-16,8 36 0 0,-8-36 0 0,0 0 0 16,18 40-176-16,-18-40 0 0,0 0 0 0,0 0 0 0,41 39 0 0,-41-39 0 15,0 0 0-15,48 20 0 0,-48-20 0 0,0 0 160 16,61 17-160-16,-61-17 160 0,44 9-32 0,-44-9-128 16,45 11 192-16,-45-11-64 0,0 0-128 0,58 15 0 15,-58-15 0-15,0 0 128 0,50 11-128 0,-50-11 0 16,0 0 0-16,0 0 0 0,50 11 0 0,-50-11 0 15,0 0 0-15,0 0 0 0,0 0-336 0,0 0 0 16,0 0 0-16,43-4-13072 16,-38-1-2608-16</inkml:trace>
  <inkml:trace contextRef="#ctx0" brushRef="#br4" timeOffset="-113375.05">30015 15599 38703 0,'8'-9'1712'0,"-2"1"352"0,-1 2-1648 0,-1 3-416 0,-1 3 0 0,-2-2 0 15,0 2 880-15,3 0 80 0,0 0 32 0,-1 2 0 0,-3-2-416 0,0 0-96 16,0 0-16-16,3 44 0 16,-10-22-80-16,-1 2-32 0,-3 8 0 0,-1 2 0 0,-4 8-144 0,-1 1-16 15,0 7-16-15,-4 2 0 0,1-2-176 0,-1-1 128 16,0 1-128-16,1-7 128 0,2-4-128 0,1-6 0 16,4-6 0-16,1-6 0 0,4-6 0 0,1-9-192 15,5-1 32-15,2-10-13408 16,1-4-2688-16</inkml:trace>
  <inkml:trace contextRef="#ctx0" brushRef="#br4" timeOffset="-113138.47">30024 15579 23039 0,'3'-3'2048'0,"-1"3"-1648"16,-1 3-400-16,0-2 0 0,-1-1 3184 0,0 0 544 15,0 0 112-15,0 0 32 0,0 0-1760 0,0 0-368 0,48 42-64 0,-48-42-16 16,0 0-1120-16,39 50-224 0,-39-50-64 0,28 48 0 15,-28-48-256-15,27 65 0 0,-14-28 128 0,-1 3-128 16,0 1 304-16,-2 0 0 0,-1 3 0 0,-1 0 0 16,-1 0-160-16,0 2-16 0,0-3-128 0,-2-1 192 15,3-3-192-15,-1-6 0 0,2-1 0 0,-9-32 0 16,11 50 0-16,-11-50 0 0,0 0 0 0,13 37 0 16,-13-37-512-16,0 0-64 0</inkml:trace>
  <inkml:trace contextRef="#ctx0" brushRef="#br4" timeOffset="-112961.3">29983 15999 43311 0,'-6'12'1920'0,"4"-8"384"0,2-4-1840 0,0 0-464 16,0 0 0-16,0 0 0 0,0 0 320 0,0 0-48 15,44 0 0-15,-44 0 0 0,50-10-272 0,-50 10 128 16,60-13-128-16,-60 13 0 0,58-14 0 0,-58 14 0 15,58-5 0-15,-58 5-13088 16,56-2-2688-16</inkml:trace>
  <inkml:trace contextRef="#ctx0" brushRef="#br4" timeOffset="-93475.53">30874 15540 30399 0,'-6'3'2704'0,"2"-3"-2160"16,2 2-544-16,2-2 0 0,2 0 1664 0,-2 3 240 15,-2 0 32-15,1 0 16 0,0 5-976 0,0 1-192 16,3 0-32-16,1 4-16 0,0 1-560 0,1 1-176 16,2 2 0-16,-2 5 0 0,2 4 0 0,1 2 0 0,1 3 0 0,-3 3 0 15,1 2 0-15,-3 5 0 0,-1 0 0 16,-2-1 0-16,-1 2 160 0,-1 4-160 0,0-3 128 0,-2 1-128 16,1 4 432-16,0-3 0 0,0-3 0 0,1-5 0 15,1-3-208-15,1-8-32 0,1-1-16 0,1-7 0 16,2-2 96-16,-4-16 32 0,0 0 0 0,0 0 0 15,0 0-304-15,32 43 160 0,-32-43-160 0,0 0 128 16,0 0-128-16,0 0 0 0,0 0 0 0,55 28 0 16,-55-28 0-16,0 0 0 0,0 0 0 0,0 0 0 15,57 28 0-15,-57-28 0 0,0 0 0 0,45 16 0 16,-45-16 0-16,0 0 0 0,60 18 0 0,-60-18 0 16,0 0 0-16,64 20 0 0,-64-20 0 0,48 12 0 15,-48-12 0-15,57 15 128 0,-57-15-128 0,67 12 0 0,-67-12 240 0,73 12-48 16,-73-12 0-16,87 7 0 0,-41-3-64 0,0-1-128 15,-1-1 176-15,0 2-176 0,-1-2 144 0,1 1-144 16,-2 2 0-16,1-2 144 0,-2 0-144 0,-42-3 0 16,85 12 0-16,-85-12 0 0,75 16 0 0,-75-16 0 15,65 17 128-15,-65-17-128 0,58 20 320 0,-58-20 16 16,51 19 16-16,-51-19 0 0,0 0-192 0,60 27-32 16,-60-27-128-16,0 0 192 0,47 24-192 0,-47-24 0 15,0 0 0-15,0 0 0 0,0 0 0 0,47 26 0 16,-47-26 0-16,0 0 0 0,0 0 0 0,0 0 0 15,0 0 0-15,0 0 0 0,0 0 0 0,0 0 0 16,37-5 0-16,-34-1 0 0,1 3 0 0,-1-3 0 16,1 0 0-16,-1-1 0 0,-1 1 0 0,0 0 0 0,0 1 0 15,-1-1 0-15,2 1 0 0,-2-1 0 16,0-1 0-16,0 0 0 0,0 1 0 0,0-1 0 0,2-3 0 0,-1-1 0 16,1-1 0-16,-1-2 0 0,2-2 0 0,-1-4 0 15,1 0 0-15,1-3 0 0,1 0 0 0,-1-5 0 16,1-1 0-16,0-3 0 0,1-3 0 0,6-39 0 15,-7 34 0-15,0-2 0 0,-3-3 0 16,0 3 128-16,0-3 48 0,-2-1 0 0,1-2 0 16,-1 3-176-16,1-2 160 0,2 4-160 0,-1 4 160 15,1 2-160-15,2 3 0 0,-2 0 0 0,1 5 0 16,-2-1 0-16,0 4 0 0,0 4 0 0,0 2 0 16,-2 2 0-16,0 3 0 0,-2 2 0 0,-2 5 0 15,0 0-464-15,-2 2 16 0,0 3 16 0,0-2-20384 16</inkml:trace>
  <inkml:trace contextRef="#ctx0" brushRef="#br4" timeOffset="-89287.63">32163 13859 17503 0,'-2'2'1552'0,"1"1"-1232"16,1 0-320-16,-1-3 0 0,0 3 736 0,-1-1 96 15,0 2 0-15,-3 5 16 0,-2 2 352 0,-3 4 64 16,0 5 16-16,-3 0 0 0,0 6 80 0,-2 0 32 16,1 4 0-16,-2 1 0 0,-1 4-128 0,0 2-32 15,0 2 0-15,-2 3 0 0,2 1-464 0,-1 2-112 16,1 8-16-16,1 1 0 0,1 2-480 0,2 3-160 15,-3 2 0-15,3 0 0 0,-2-2 0 0,3-2 0 16,2-3 0-16,2-3 0 0,2-5 0 0,3-2 0 16,2-3 0-16,2-6 0 0,-1-35 0 0,7 59 0 0,-7-59 128 0,12 48-128 15,-12-48 0-15,0 0 0 0,28 57 0 0,-28-57 0 16,0 0 144-16,35 40-144 0,-35-40 0 0,0 0 144 16,46 32 48-16,-46-32 16 0,0 0 0 0,56 13 0 15,-56-13 0-15,43-2 0 0,-21-4 0 0,0-3 0 16,2-2 96-16,-3 0 16 0,2-3 0 0,0-1 0 15,0-4-64-15,1-1 0 0,0-2 0 0,1-2 0 16,0 0-256-16,2-2 128 0,-1 3-128 0,2-4 0 16,1 3 0-16,0-1 0 0,1 0 0 0,-1-1 0 15,-1 4 0-15,-4 1 0 0,-1 2 0 0,-4 4 0 16,-3 1-224-16,0 1-96 0</inkml:trace>
  <inkml:trace contextRef="#ctx0" brushRef="#br4" timeOffset="-88409.02">32404 14732 33167 0,'-6'2'2944'15,"3"-1"-2352"-15,3-1-464 0,0 0-128 16,2 0 880-16,0 2 144 0,0-2 48 0,2 2 0 16,1 0-480-16,5-2-80 0,-10 0-32 0,0 0 0 0,46 4-480 0,-46-4 0 15,37 0 0-15,-37 0 0 16,0 0 0-16,50 6 0 0,-50-6 0 0,0 0 0 0,0 0 0 0,48 26 0 15,-48-26 0-15,0 0 0 0,20 45 0 0,-20-45 0 16,6 37 0-16,-6-37 0 0,-1 44 0 0,-3-21 128 16,-1 0-128-16,-3 3 0 0,1 0 0 0,-1-2 0 15,2 2 0-15,-2-4 0 0,0-2 0 0,1 0 0 16,2-3 0-16,0-6-17216 16</inkml:trace>
  <inkml:trace contextRef="#ctx0" brushRef="#br4" timeOffset="-87058.06">32100 12863 21183 0,'-2'-7'1888'0,"2"-1"-1504"16,0 4-384-16,0 4 0 15,1 0 1344-15,-1-1 208 0,1-3 48 0,-1-2 0 0,1 1-160 16,0-1-32-16,0 3 0 0,1 1 0 0,-1 2-192 0,0 4-64 16,0-1 0-16,0 5 0 0,-1 1-192 0,-1 3-64 15,1-12 0-15,-2 28 0 0,-1-11-256 0,0 0-64 16,-1 3-16-16,-1 2 0 0,0 4-256 0,-1 2-48 16,-1 0-16-16,1 1 0 0,-1 1-240 0,0-3 0 15,1 0 0-15,-1-1 0 0,1-4 0 0,1 1 0 16,1-4 0-16,1-5 0 0,2-3 0 0,0-2 0 15,1-3 0-15,1-3 0 0,2-1 0 0,1-2 0 16,-1-2 0-16,0 1 0 0,3-3 0 0,-1-2 0 16,3-1 0-16,0-3 0 0,2 1 192 0,0-2-64 15,1-1-128-15,0-1 192 0,3 1-192 0,-2-2 144 16,3 1-144-16,-1-3 128 0,1 3-128 0,0-2 192 0,4-2-192 16,1 1 192-16,1-1-192 0,3 0 192 0,-3 3-192 0,0-3 192 15,-1 5-192-15,1-2 0 0,-3 3 0 0,-1 0 128 16,-2 2-128-16,-2 1 0 0,-2 1 0 0,-1 3 0 15,-1-2 0-15,-2 3 0 0,-1 1 0 0,-2-2 0 16,-1 4 0-16,-2-2 0 0,1 2-128 0,-2 0 128 16,-2 2-1120-16,1-2-160 15</inkml:trace>
  <inkml:trace contextRef="#ctx0" brushRef="#br4" timeOffset="-86798.84">32248 13121 32255 0,'-5'6'1424'0,"2"-3"304"0,0-1-1392 0,3 1-336 15,0-2 0-15,1-1 0 0,1 0 1344 0,0 2 208 16,-2-2 48-16,0 0 0 0,0 0-832 0,0 0-176 16,0 0-16-16,0 0-16 0,43 37-128 0,-43-37-32 15,0 0 0-15,0 0 0 0,30 46-80 0,-30-46-32 16,0 0 0-16,21 42 0 0,-21-42-288 0,0 0 160 15,16 42-160-15,-16-42 128 0,0 0-128 0,17 42 0 16,-17-42 0-16,0 0 0 0,0 0 0 0,16 40 0 16,-16-40 0-16,0 0 0 0,0 0-336 0,0 0 0 15,0 0 0-15,0 0-18288 0</inkml:trace>
  <inkml:trace contextRef="#ctx0" brushRef="#br4" timeOffset="-86156.22">32801 13020 2751 0,'-2'2'256'0,"-2"1"-256"16,2-1 0-16,1-2 0 0,0 2 5472 0,0 0 1056 16,0-2 192-16,-2 3 64 0,1-1-2704 0,-3 4-544 15,-2 2-96-15,-1-2-32 0,-2 6-2160 0,0-3-432 16,0 4-96-16,-1-2-16 0,0 1-480 0,-1 4-96 0,2 1-128 0,0 1 176 16,1 2-176-16,-1-1 0 15,1 4 0-15,2-1 128 0,7-22-128 0,-11 43 0 0,11-43 0 0,-4 39 0 16,4-39 0-16,0 0 0 0,12 42 0 0,-12-42 0 15,0 0 0-15,0 0 0 0,44 35 0 0,-44-35 0 16,0 0 0-16,47 13 0 0,-47-13 0 0,37 4 0 16,-37-4 0-16,38-4 0 0,-38 4 0 0,40-9 0 15,-20 2 0-15,0-1 0 0,0-1 0 0,-1-2 0 16,1-1 0-16,-2 0 0 16,-2-1 0-16,-2-2 0 0,-2 2 0 0,1-2 0 0,-4 1 0 0,-2-3 0 15,0 3 0-15,-4 0 0 0,1-2 128 0,-4 1-128 16,-2 3 0-16,-2-2 0 0,-1 1 0 0,-3 1 0 15,-2 1 0-15,-1-1 0 0,-2 1 0 0,-1 2 0 16,-4 1 256-16,-2 3-16 0,0-1-16 0,-1 3 0 0,-2 1-224 16,1 2 0-16,-3-1 0 0,2 2 0 15,1-1-368-15,0 4-160 0,3 0-48 0,2 4-11968 16,1 0-2384-16</inkml:trace>
  <inkml:trace contextRef="#ctx0" brushRef="#br4" timeOffset="-85678.89">32817 13302 21183 0,'0'-2'1888'0,"0"2"-1504"15,0 0-384-15,0 0 0 0,0 0 1600 0,0 0 240 16,0 0 48-16,0 0 16 0,0 0 48 0,0 0 16 16,0 0 0-16,0 0 0 0,0 0-880 0,0 0-160 15,0 0-32-15,0 0-16 0,5 33-32 0,-5-33 0 16,0 0 0-16,0 0 0 0,3 36-592 0,-3-36-128 15,0 0-128-15,3 32 176 0,-3-32-176 0,0 0 0 16,1 39 0-16,-1-39 0 0,0 0 0 0,5 34 0 16,-5-34 0-16</inkml:trace>
  <inkml:trace contextRef="#ctx0" brushRef="#br4" timeOffset="-84916.56">33252 13200 14735 0,'0'0'1312'15,"0"0"-1056"-15,0 0-256 0,0 0 0 0,0 0 1584 0,0 0 256 0,0 0 48 0,0 0 16 16,0 0 416-16,0 0 96 0,0 0 16 0,0 0 0 15,0 0-896-15,0 0-160 0,0 0-32 0,0 0-16 16,12 42 16-16,-12-42 0 0,-4 21 0 0,4-21 0 16,-7 28-800-16,7-28-160 0,-9 30-16 0,3-16-16 15,6-14-224-15,-11 32-128 0,5-14 160 0,-2 1-160 16,0 3 128-16,-1-2-128 0,0 0 0 0,0 0 0 16,0 2 0-16,0-1 0 0,-1-2 0 0,2-3 0 15,1-1 0-15,-1-4 0 0,2 0 0 0,6-11 0 16,-8 17 144-16,8-17-144 0,0 0 128 0,-5 12-128 15,5-12 0-15,0 0 0 0,0 0 128 0,0 0-128 16,0 0 0-16,0 0 0 0,0 0 0 0,0 0 0 16,0 0 0-16,0 0 0 0,0 0 0 0,0 0 0 0,0 0 0 0,0 0 0 15,0 0 0-15,37 28 0 0,-37-28 256 0,0 0-48 16,0 0 0-16,0 0 0 0,0 0-208 16,40 17 144-16,-40-17-144 0,0 0 128 0,0 0-128 0,0 0 0 15,48 22 0-15,-48-22 0 0,0 0 128 0,0 0-128 16,49 26 0-16,-49-26 128 0,0 0 0 0,47 22 0 15,-47-22 0-15,0 0 0 0,51 17 0 0,-51-17-128 16,0 0 192-16,49 6-64 0,-49-6-128 0,0 0 0 16,41-5 0-16</inkml:trace>
  <inkml:trace contextRef="#ctx0" brushRef="#br4" timeOffset="-82767.21">23296 13022 33167 0,'-12'0'2944'0,"2"1"-2352"0,5 3-464 0,5 0-128 15,3-1 416-15,-3 2 64 0,-2 1 16 0,1 5 0 16,5 3-112-16,7 4 0 0,-11-18-16 0,0 0 0 16,95 48-192-16,-95-48-48 0,120 28 0 0,-45-17 0 15,5 2-128-15,7-1 0 0,5 3 0 0,-1 2 0 16,4 2 0-16,0 4-176 0,2 3 176 0,-4 2-16288 16</inkml:trace>
  <inkml:trace contextRef="#ctx0" brushRef="#br4" timeOffset="-43050.36">16517 15652 18431 0,'-32'-11'1632'0,"3"3"-1312"0,8 3-320 0,4 1 0 15,-1 2 2560-15,-12-5 448 0,-28-6 96 0,-31-7 16 16,-23 0-944-16,-7-2-192 0,4 5-48 0,10 0 0 16,9 5-1328-16,5-2-272 0,5 2-48 0,-1-3-16 15,1-2-144-15,0-1-128 0,2 1 144 0,-2-1-144 16,0-1 208-16,-2 3-48 0,-2 1-16 0,-1 1 0 16,2-3-144-16,-4 2 192 0,-3 0-192 0,4 2 192 15,1 0 128-15,2 4 48 0,-1-2 0 0,-4 3 0 16,-4 3 16-16,-2 0 0 0,0 3 0 0,-3-4 0 15,4 3-96-15,-1-2-16 0,-2 5 0 0,-1-3 0 16,3 0-16-16,0-2-16 0,1 5 0 0,-2-1 0 0,1-1-16 0,-1 2 0 16,0 2 0-16,0-2 0 0,3 1-96 0,-2-2-128 15,0 1 176-15,-2 0-176 0,0 1 144 0,0-2-144 16,7-1 0-16,-7 2 144 0,-2 2-144 0,-2-1 0 16,2 4 0-16,0 0 0 0,4 4 0 0,-2 0 0 15,3 0 0-15,-4 5 0 0,-1 5 0 0,0-2 0 16,-2 6 0-16,3 0 0 0,5-1 0 0,1 4 0 15,1-1 0-15,4 3 0 0,4 1 0 0,3-2 0 16,1 5 0-16,2-3 0 0,5-1 0 0,-4 3 0 16,4 6 0-16,3-2 0 0,3 0 0 0,2 2 0 15,1 0 0-15,3 2 0 0,5 0 0 0,3-1 0 0,5 1 0 16,0-2 0-16,1-2 0 0,3-2 0 0,6-3 0 16,-1 1 0-16,4 3 0 0,4-2 0 0,3 0-144 0,2 1 144 15,3 0 0-15,3 1 0 0,3 0 0 0,3 0 0 16,4-3 160-16,2 0 32 0,3 0 16 0,9-31 0 15,-8 63 48-15,8-63 0 0,5 61 0 0,-5-61 0 16,17 68-128-16,-17-68 0 0,26 76-128 0,-26-76 192 16,35 83-192-16,-15-44 0 0,2 1 0 0,-22-40 0 15,41 70 0-15,-16-31 0 0,6 6 0 0,2 3-160 16,3-2 160-16,-1 0-192 0,4-4 192 0,0-1-192 16,3-6 192-16,-2-2 0 0,2-1-144 0,1-7 144 15,0 1 0-15,5-4 0 0,5 1 0 0,5-3 0 16,3 2 0-16,3-2 0 0,3 2 192 0,2 1-64 15,2-2 0-15,6 0 0 0,7-1 0 0,2 4 0 0,0-5-128 16,1 3 0-16,2-2 0 0,3 2 128 0,-2 1-128 0,1 0 0 16,0-1 0-16,4 2 0 0,4 2 0 0,-1 0 0 15,-1 0 0-15,3-3 0 0,1 3 0 0,0-1 0 16,-1 0 0-16,3-5 0 0,3-5 0 0,1-2 0 16,2 1 0-16,3-5 0 0,1 0 0 0,0-2 0 15,-1 0 0-15,3-1 0 0,4-2 0 0,-1-1 0 16,-3 1 0-16,4-1 0 0,4 3 0 0,-3-2 0 15,-4 0 0-15,5 1 0 0,2 1 0 0,-3-3 128 16,-2-3-128-16,4 2 0 0,5-2 0 0,-2 0 128 16,-2-2-128-16,1 1 0 0,1-1 0 0,-1-1 0 15,0 2 0-15,-2-3 0 0,-3 1 0 0,0 0 0 16,3 3 0-16,-5-1 0 0,-4-1 0 0,-1 4 0 0,1-1 0 0,-4-2 0 16,-6-1 0-16,1 0 0 0,3 1 0 15,-4-5 0-15,-4 0 0 0,-2 1 0 0,0-3 128 0,-2-1-128 16,0-2 0-16,-5 0 128 0,-2-1-128 0,-1-4 128 15,2 1-128-15,-7-1 0 0,-5-1 0 0,0-3 0 16,2 0 0-16,0-4 0 0,-5 0 0 0,-2-4 0 16,-3-1 0-16,-1-1 0 0,0-2 0 0,-1-2 0 15,1-2 0-15,-3-1 0 0,-4-3 0 0,-4 1 0 16,-4 7 0-16,-2-7 0 0,0 0 0 0,-2-2 0 16,-3 2 0-16,-5 0 0 0,-2-1 0 0,-4 1 0 15,-4 2 0-15,-3-1 0 0,-4 3 0 0,-5 0 0 16,-5 2 0-16,-2-1-144 0,-2 1 144 0,-4 0 0 15,-3 2-240-15,-3-3 64 0,0 3 16 0,-5-2 0 16,-3 2 160-16,-3-3-128 0,-3 3 128 0,-1 0-128 0,-3-1 128 16,-2-1 0-16,0-1 0 0,-4 0 0 0,-1 0 0 15,-3 1 0-15,-1 2 0 0,-4-2 0 0,-2 2 176 0,-4-1-48 16,-4-1 0-16,-1 0 0 0,-3-2 32 0,-3-1 0 16,-3 0 0-16,-2 1 0 0,1-1 16 0,-5 2 0 15,-5-3 0-15,-3 0 0 0,1 0-48 0,-5-2-128 16,-4 2 192-16,-4-3-64 0,-2-1-128 0,-2-2 0 15,1 1 0-15,-6 0 0 0,-5-1 0 0,-4 3 0 16,-4 3 0-16,-6 4 0 0,-6 3-224 0,-9 3-80 16,-7-1-16-16,-13 3 0 15,-10 5-528-15,-13 6-112 0</inkml:trace>
</inkml:ink>
</file>

<file path=ppt/ink/ink20.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3-09-20T12:27:07.78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4169E1"/>
    </inkml:brush>
    <inkml:context xml:id="ctx1">
      <inkml:inkSource xml:id="inkSrc2">
        <inkml:traceFormat>
          <inkml:channel name="X" type="integer" max="30347" units="cm"/>
          <inkml:channel name="Y" type="integer" max="20231" units="cm"/>
          <inkml:channel name="T" type="integer" max="2.14748E9" units="dev"/>
        </inkml:traceFormat>
        <inkml:channelProperties>
          <inkml:channelProperty channel="X" name="resolution" value="1000.23071" units="1/cm"/>
          <inkml:channelProperty channel="Y" name="resolution" value="1000.04944" units="1/cm"/>
          <inkml:channelProperty channel="T" name="resolution" value="1" units="1/dev"/>
        </inkml:channelProperties>
      </inkml:inkSource>
      <inkml:timestamp xml:id="ts1" timeString="2023-09-20T12:27:22.062"/>
    </inkml:context>
  </inkml:definitions>
  <inkml:trace contextRef="#ctx0" brushRef="#br0">18638 7595 14735 0,'-7'0'1312'0,"2"2"-1056"16,1-1-256-16,3 1 0 0,1 2 928 0,0 0 128 16,-4 3 32-16,-3 4 0 0,0 6-384 0,1 5-80 15,1 2-16-15,2 6 0 0,2 3-256 0,1 4-48 16,0 3-16-16,-1 5 0 0,0 3-288 0,1 3 160 16,1 6-160-16,-2 0 128 0,-2 2 336 0,1 4 64 0,-1 4 16 15,1-3 0-15,-2 4 144 0,1-5 16 0,2-2 16 16,0-6 0-16,-1-2 16 0,4-2 0 0,0-6 0 0,0-2 0 15,1-4 480-15,1-2 112 0,0-4 16 16,-2-4 0 0,2-3-1888-16,-1-4-368 0,-1-2-80 0,3-6-16 0,-3-2 1792 0,1-2 368 0,0-3 64 0,-1-5 0 31,1 1-1344-31,-1-4-288 0,2-3-48 0,-1-5-16 0,-1 0 672 0,1-6 144 0,-2-1 32 0,0-7 0 16,0 1 0-16,-2-6 0 0,-1-7 0 0,-1-4 0 15,-1-3-112-15,-2-4-32 0,0-2 0 0,-1-2 0 16,0-4 16-16,1-2 0 0,-2-4 0 0,1-4 0 15,0-4-32-15,2 2 0 0,-1 1 0 0,4 0 0 16,2 4-80-16,0-2-128 0,0 3 176 0,2 2-176 16,3 3 128-16,-1 5-128 0,2 8 0 0,-1 2 0 0,2 4 128 0,-4 5-128 15,2 3 0-15,-3 4 0 0,-1 2 224 0,0 2-64 16,0 3-16-16,-1 0 0 0,1 3-16 0,-1 3 0 16,0 2 0-16,-1 1 0 0,0 2-128 0,-1 1 160 15,-1 5-160-15,0 0 160 0,0 2-160 0,-1 4 128 16,0 2-128-16,0 4 128 0,0 7-128 0,0 4 0 15,0 5 144-15,-2 7-144 0,3 4 0 0,-1 3 0 16,3 6 0-16,1 3 128 0,1 3-128 0,3 2 0 16,-1 4 0-16,1 4 0 0,1-4 0 0,-1 1 0 15,1 2 0-15,-2-1 0 0,1 3 0 0,-3-2 0 16,-2 1 0-16,-2 1 0 0,0-2 0 0,0-1 0 16,-2 1 0-16,0-2 0 0,-2 1 0 0,0-2 0 15,0-4 0-15,0 0 0 0,-1-2 0 0,1 1 0 16,2-2 0-16,-1-3 0 0,0 1 0 0,1-8 0 0,-1-1 0 15,2-6 128-15,2-3-128 0,0-7 0 0,2-4 0 0,3-3 0 16,0-5 0-16,1-3 0 0,2-5 0 16,2-3 0-1,1-3-448-15,2-1-48 0</inkml:trace>
  <inkml:trace contextRef="#ctx0" brushRef="#br1" timeOffset="13669.89">18568 5055 11055 0,'-6'-15'976'0,"3"6"-784"16,1-1-192-16,-1 5 0 0,3-1 2112 0,0 5 368 15,0-1 80-15,-1-4 0 0,-1-2-1792 0,0 2-352 0,-2 0-80 16,1 1-16-16,-1 5 1536 0,-1 2 288 0,0 1 64 0,-1 6 16 16,1 2-384-16,1 6-80 0,2 5-16 0,-2 6 0 15,2 7-784-15,0 5-176 0,1 10-16 0,0 7-16 16,1 11-352-16,-1 5-64 0,-1 4-16 0,0 2 0 16,0 2-48-16,0 2-16 0,-2 2 0 0,1-4 0 15,0-7 64-15,2-6 0 0,2-4 0 0,1-11 0 16,2-7-64-16,2-6-16 0,1-3 0 0,1-7 0 15,-2-7-240-15,1-6 128 0,0-2-128 0,-3-4 0 16,1-6 0-16,-3-2 0 0,1-3 0 0,-2-6 0 16,0-2 0-16,-1-6 128 0,0-3-128 0,-1-6 0 15,-1-8 0-15,-1-3 144 0,-1-9-144 0,-1-7 128 16,-1-4-128-16,1-10 0 0,-2-4 0 0,0-7 128 16,0-6-128-16,0-3 0 0,-1-1 0 0,0 0 0 15,4-1 0-15,0 5 0 0,3-1 0 0,3 12 0 16,3 8 0-16,2 7 0 0,3 5 0 0,-2 5 0 0,4 7 0 0,-1 2 0 15,-2 7 0-15,-1 5 0 0,-2 4 0 16,0 5 0-16,-4 7 0 0,-1 5 0 0,0 3 0 0,-2 2 0 16,-2 5 0-16,-2 4 0 0,0 9 176 0,-3 8 0 15,1 6 0-15,-2 10 0 0,-1 9-176 0,1 8 128 16,2 9-128-16,0 10 128 0,2 7-128 0,2 4 0 16,1 5 0-16,0 0 0 0,2 2 0 0,0-2 0 15,-2-2 0-15,2-3 0 0,0-7 0 0,0-1 0 16,0-4 0-16,2-6 0 0,-2-9 0 0,1-7 0 15,1-3 128-15,0-12-128 0,3-3 0 0,-1-7 0 16,-1-7 0-16,2-2 0 0,-1-7 0 0,1-4 0 0,-1-6 0 16,2-6 0-16,-3-1 0 0,1-7 0 0,-1-3 0 15,0-8 0-15,0-4 144 0,-1-6 0 16,-1-7 0-16,-1-6 0 0,-1-6-144 0,-1-9 160 0,-1-5-160 0,0-7 160 16,-3-6-160-16,1-4 0 0,-2 2 0 0,1-8 0 15,2 0 0-15,1-2 0 0,2 5 0 0,2 9 0 16,4 11 0-16,2 5 0 0,3 6 0 0,0 4 0 15,1 3 0-15,-1 3 0 0,-1 1 0 0,-1 1 0 16,0 5 0-16,-1 0 0 0,-2 2 0 0,0 7 0 16,-1 0 0-16,-2 5 0 0,0 3 0 0,-2 5 0 15,0 2 0-15,-1 1 0 0,0 6 0 0,-2-1 0 16,0 4 0-16,-2 4 0 0,1-1 0 0,-3 6 0 16,-1 4 128-16,-1 7-128 0,0 3 0 0,-1 6 128 15,0 4-128-15,1 10 0 0,0 10 0 0,1 12 128 16,2 9-128-16,2 7 0 0,2 7 0 0,2 8 0 0,1 4 0 15,2 1 0-15,-3 0 0 0,0-4 0 0,0-1 0 0,-3-3 0 16,0-2 0-16,0-4 0 0,-1-2 0 0,1-6 0 16,0-3 0-16,-2-8 0 0,1-11 0 0,0-7 0 15,1-8 0-15,0-7 0 0,0-7 0 0,1-6 0 16,3-3 0-16,-2-9 0 0,0-2 0 0,0-10 0 16,1-2 0-16,0-12-13376 15,1-10-2704-15</inkml:trace>
  <inkml:trace contextRef="#ctx1" brushRef="#br1">22360 8818 0,'0'0'0,"0"0"15,0 0 1,57-43 0,-43 36-1,-4 0 1</inkml:trace>
  <inkml:trace contextRef="#ctx0" brushRef="#br1" timeOffset="14760.77">16628 5176 32255 0,'3'-5'2864'0,"1"-1"-2288"16,-2 5-576-16,-1 1 0 0,0 0 160 0,2 0-160 16,0-2 128-16,2 2-128 0,2 3 1024 0,0 5 112 15,-2 4 16-15,0 10 16 0,-2 3-176 0,-1 6-32 16,0 6-16-16,-4 3 0 0,0 5-576 0,-1 1-112 16,-3 1-32-16,1-2 0 0,-1 1-64 0,1-3-16 15,-2-4 0-15,1-5 0 0,3-2-144 0,0-5 0 16,1-1 0-16,2-7 0 0,3-1 0 0,-2-7 0 15,2-1 0-15,-1-7 0 0,2 1 0 0,-2-4 0 16,1-6 0-16,1-3 0 0,0-4 0 0,1-3-176 16,0-5 176-16,0-6-192 15,-1-1-256-15,-1-3-64 0,1-2-16 0,-3-3 0 0,-1 1 272 0,-1-4 48 0,-1-1 16 16,-2 0 0-16,1-2 192 0,-2-1 0 0,1 1 0 0,-1-1-144 16,2 2 144-16,2 3 0 0,0 5 0 0,2 1 0 15,0 4 128-15,2 6-128 0,2 0 128 0,1 4-128 16,0 2 320-16,1 4-16 0,1 3 0 0,0 1 0 15,-1 3-80-15,0 1-16 0,0 0 0 0,-2 3 0 16,1-1 16-16,1 2 0 0,-1 0 0 0,1 3 0 16,0-1-224-16,-1 4 176 0,3 2-176 0,0 1 160 15,0 2-160-15,0 3 0 0,-1 1 0 0,-1 0 128 16,-1 3-128-16,-1 1 0 0,-3 2 144 0,-3-2-144 16,-1 5 128-16,-3-3-128 0,-3-1 160 0,-1 0-160 15,-1-2 160-15,-2 1-160 0,0-2 160 0,-2-3-160 16,1 1 128-16,-1-4-128 0,0-3 0 0,-1 1 144 15,-2-4-144-15,-1-1 0 0,0 0 0 0,1-3 0 0,1-1-144 0,0 0-64 16,3 0-16-16,3 0 0 16,1 0-1280-16,3 0-256 0,3 0-48 0,0 0-14960 15</inkml:trace>
  <inkml:trace contextRef="#ctx0" brushRef="#br1" timeOffset="15308.05">17125 5765 19343 0,'0'-6'848'0,"0"3"192"0,0-1-832 0,0 2-208 0,1-1 0 0,-1 0 0 15,1 2 832-15,0-3 128 0,1-5 32 0,-1 0 0 16,1-4 1104-16,-2-2 208 0,-2 2 64 0,0-2 0 16,-2 3-304-16,-2-4-48 0,-1 4-16 0,0-1 0 15,-3-2-944-15,-3-2-192 0,0 3-32 0,-2-1-16 16,0 2-432-16,-1-2-64 0,-1 4-32 0,1 0 0 15,1 6-144-15,1-1-16 0,0 4-128 0,2 4 192 16,-1 1-192-16,0 3 0 0,2 5 0 0,0 0 0 0,0 4 0 16,1 1 0-16,1 1 0 0,2 2 0 0,2 1 0 0,1 0 0 15,3-1 0-15,2-1 0 0,1 2 0 0,2-3 0 16,1 0 0-16,3-3 0 0,1-3 0 0,1-2 0 16,2-1 0-16,2-4 0 0,-1-2 0 0,2-4 0 15,-3 0 0-15,1-3 0 0,1-3 0 0,-1 1 0 16,1-3 0-16,-1 1 0 0,-1-2 0 0,1 0 0 15,-1 2 0-15,-1 0 0 0,0 1 0 0,-2 5 0 16,1 1 0-16,-3 4 0 0,0 1 0 0,-2 6 0 16,0 2 0-16,-2 1 0 0,0 4 0 0,-1 1 0 15,1 1 0-15,-1 1 0 0,0-1 0 0,0 1 0 16,1 0 0-16,-1-4 0 0,1 2 0 0,1-6 0 16,0 3 0-16,1-5 0 0,0-2-320 0,1 0-16 0,1 1 0 15,0-3-12176 1,1-1-2432-16</inkml:trace>
  <inkml:trace contextRef="#ctx0" brushRef="#br1" timeOffset="15757.92">17474 5806 15663 0,'-1'-5'688'0,"0"0"144"15,0 1-656-15,0-1-176 0,1 2 0 0,0 0 0 16,-2-2 1632-16,1-2 288 0,-2-4 64 0,0-4 16 16,-4-4 1184-16,0-1 224 0,-2 1 48 0,0 1 16 0,-1-1-1616 0,1 3-336 15,-1-4-64-15,0 3-16 0,1 0-832 0,-1 2-160 16,0 1-48-16,1 3 0 0,3 2-208 0,-2 3-32 16,1 3-16-16,0 3 0 0,1 1-144 0,-2 1 0 15,2 4 0-15,0 3 128 0,-1-1-128 0,0 1 0 16,1 5 144-16,0 0-144 0,2 2 0 0,-1 0 0 15,3 1 0-15,0-1 128 0,2 1-128 0,0 0 0 16,2-3 0-16,1 1 0 0,2-2 0 0,0-1 0 16,3-4 0-16,0 0 0 0,3-1 0 0,0-5 0 15,3-2 0-15,-1-2 0 0,0-1 0 0,1-3 0 16,0-1 0-16,0 0 0 0,-2-2 0 0,0 1 0 16,1-1 0-16,-2 1 0 0,-2 5 0 0,0 0 0 0,-3 3 0 0,1 3 0 15,0 2 0-15,-3 4 0 0,2 2 0 0,-3 3 0 16,0 0 0-16,1 4 0 15,-1-1 0-15,-1 0 0 0,1 2 0 0,0-4 0 0,-1 4 0 0,0-4-128 16,2 1 128-16,0-4 0 0,-1-1 0 0,2-2 0 31,-1-2-576-31,1-1-96 0,0-3-16 0,0 1-11536 0,-1-2-2320 0</inkml:trace>
  <inkml:trace contextRef="#ctx0" brushRef="#br1" timeOffset="16161.82">17852 5116 26719 0,'-7'-4'1184'0,"1"0"240"0,0 2-1136 0,3 1-288 15,1 2 0-15,-2-1 0 0,1 2 752 0,-5 2 80 16,-3 1 32-16,-4 3 0 0,-6 3 1136 0,0 1 240 15,1 2 32-15,2-2 16 0,3 2-1184 0,0-3-224 16,4 2-48-16,1-1-16 0,4 0-496 0,3 1-112 16,1 1-16-16,3-1 0 0,2 2-192 0,3 0 0 15,1-1 0-15,1 1 0 0,4-2 0 0,-1 2 0 16,-11-15 0-16,0 0 0 0,42 40 0 0,-42-40 0 16,0 0 0-16,50 42 0 0,-50-42 0 0,0 0 0 15,44 45 0-15,-44-45 0 0,0 0 0 0,41 51 0 16,-41-51 0-16,0 0 0 0,31 56 0 0,-25-38 0 0,-2 1 0 0,-1 1 0 15,-2 0 0-15,-1-1 0 0,-4 1 0 16,-1 0 0-16,-3-1 0 0,-1 1 0 0,-3 0 0 0,0-3 0 16,-3 2 0-16,1-3 0 0,-1 1 0 0,1-1 0 15,0-2 0-15,0-2 0 0,-2-1 0 0,0 0 0 16,2-3 0-16,1-2-240 0,1-3 48 0,1 0-18176 16</inkml:trace>
</inkml:ink>
</file>

<file path=ppt/ink/ink21.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3-09-20T12:38:18.672"/>
    </inkml:context>
    <inkml:brush xml:id="br0">
      <inkml:brushProperty name="width" value="0.05292" units="cm"/>
      <inkml:brushProperty name="height" value="0.05292" units="cm"/>
      <inkml:brushProperty name="color" value="#FF0000"/>
    </inkml:brush>
  </inkml:definitions>
  <inkml:trace contextRef="#ctx0" brushRef="#br0">1199 15455 1839 0,'-7'-2'160'0,"2"-4"-160"16,1 3 0-16,2 0 0 0,1 3 2800 0,-1-1 528 16,1-1 96-16,-1-1 32 0,0 0-1152 0,-1 0-240 15,-2 1-32-15,2-1-16 0,1 3-80 0,0 0-16 16,1 0 0-16,1 3 0 0,0-1-768 0,1 0-144 16,2 2-48-16,-1-3 0 0,1 1-480 0,1 1-96 15,0 0-32-15,2-1 0 0,0-1 96 0,1-1 0 16,1 2 16-16,1-2 0 0,1 4-32 0,2-4-16 15,3 4 0-15,-1-1 0 0,2 1-32 0,0 0-16 16,-16-4 0-16,0 0 0 0,0 0 160 0,72 15 48 16,-72-15 0-16,0 0 0 0,59 5-256 0,-37-7-32 0,-22 2-16 0,52-3 0 15,-52 3-96-15,57-6-32 0,-57 6 0 16,62-6 0-16,-62 6-144 0,67-2 0 0,-67 2 144 0,69 2-144 16,-69-2 0-16,64 6 0 0,-64-6 0 0,59 7 128 15,-59-7-128-15,58 10 0 0,-58-10 0 16,60 9 0-16,-60-9 0 0,61 13 0 0,-61-13 0 0,62 15 0 15,-62-15 0-15,64 12 0 0,-64-12 0 0,61 10 0 16,-61-10 0-16,57 3 128 0,-57-3-128 0,59 4 0 16,-59-4 224-16,59 0-32 0,-59 0 0 0,65 2 0 15,-65-2-64-15,69 5 0 0,-69-5-128 0,74 6 192 16,-74-6-192-16,67 6 176 0,-67-6-176 0,64 1 160 16,-64-1-160-16,66-1 128 0,-66 1-128 0,71-3 128 15,-71 3-128-15,73 3 0 0,-73-3 0 0,77 1 128 0,-77-1-128 0,76 0 0 16,-76 0 0-16,69-7 0 15,-69 7 0-15,72-6 0 0,-72 6 0 0,75-7 0 0,-75 7 0 0,79-4 0 16,-79 4 0-16,82-2 0 0,-82 2 0 0,81-3 0 16,-81 3 128-16,74-6-128 0,-74 6 0 0,80-5 0 15,-80 5 0-15,82-4 0 0,-36 2 0 0,1 0 0 16,0 1 0-16,-1-5 0 0,-3 0 0 0,1-2 0 16,1-2 128-16,2 1-128 0,2-3 0 0,2 3 0 15,1-2 144-15,-1 0-144 0,0 2 160 0,-5-2-32 16,1 3-128-16,-1-1 192 0,0 4-16 0,1-1-16 15,2 1 0-15,0-1 0 0,0 3-160 0,-1 0 160 16,-3 2-160-16,-2-1 160 0,-43 2-160 0,86-2 0 0,-86 2 144 16,89-3-144-16,-43 0 0 0,0 0 0 15,-1 1 0-15,-45 2 128 0,83-4-128 0,-83 4 0 16,78 0 0-16,-78 0 0 0,77 4 848 0,-77-4 160 0,80 4 16 0,-80-4 16 31,79 4-1648-31,-79-4-336 0,77 5-64 0,-77-5-16 0,69 6 832 0,-69-6 192 0,70 5 0 0,-70-5 0 16,74 4 128-16,-74-4 0 0,77 0 16 0,-77 0 0 15,81 2-144-15,-81-2 160 0,77 1-160 0,-77-1 160 16,72 2-160-16,-72-2 0 0,69 6 0 0,-69-6 0 16,69 8 0-16,-69-8 128 0,71 5-128 0,-71-5 0 15,71 7 160-15,-71-7-160 0,71 8 192 0,-71-8-192 16,67 6 208-16,-67-6-64 0,64 5-16 0,-64-5 0 16,65 3-128-16,-65-3 0 0,64 4 0 0,-64-4 0 0,67 4 0 15,-67-4 0-15,68 3 128 0,-68-3-128 0,63 6 0 0,-63-6 0 16,57 2 0-16,-57-2 0 15,55 0 0-15,-55 0 0 0,54-2 0 0,-54 2 0 0,53-2 0 0,-53 2 0 16,48 0 0-16,-48 0 0 0,47 0 0 0,-47 0 0 16,44 4 0-16,-44-4 0 0,0 0 192 0,63 6-64 15,-63-6 0-15,0 0 0 0,53 9 80 0,-53-9 16 16,0 0 0-16,0 0 0 0,62 9-224 0,-62-9 0 16,0 0 0-16,0 0 0 0,58 3 0 0,-44-3 0 15,1 0 0-15,-2 0 0 0,2-3 0 0,-2 3 0 16,1-3 0-16,1 3 0 0,-15 0 0 0,0 0 0 15,46-3 0-15,-46 3 0 0,0 0 0 0,45 0 0 16,-45 0 0-16,0 0 0 0,52-2 0 0,-52 2 0 0,0 0 0 0,51-1 0 16,-51 1 0-16,0 0 0 15,47 0 0-15,-47 0 0 0,0 0 0 0,48 3 0 16,-48-3 0-16,0 0 0 0,49 6 0 0,-49-6 0 0,0 0 0 0,49 9 0 16,-49-9 0-16,0 0 0 0,0 0 0 0,64 16 0 15,-64-16 0-15,0 0 0 0,50 14 0 0,-50-14 0 16,0 0 0-16,48 16 0 0,-48-16 0 0,0 0 0 15,48 13 0-15,-48-13 0 0,0 0 0 0,48 4 0 16,-48-4 0-16,0 0 0 0,48-2 0 0,-32 0 0 16,0 1 0-16,2-2 0 0,-1 0 0 0,-17 3 0 15,37-5 0-15,-37 5 0 0,37-5 0 0,-37 5 0 16,35-3 320-16,-35 3-48 0,0 0 0 0,52-3 0 16,-52 3-272-16,0 0 160 0,45 3-160 0,-45-3 128 15,0 0-128-15,0 0 0 0,48 8 0 0,-48-8 0 16,0 0 0-16,0 0 0 0,0 0 0 0,52 14 0 0,-52-14 0 0,0 0 0 15,0 0 0-15,0 0 0 0,51 9 0 0,-51-9 0 16,0 0-144-16,0 0 144 16,0 0-704-16,46 3-96 0,-37-3-16 0,-1 0 0 15,2-1-432-15,-5-5-96 0</inkml:trace>
</inkml:ink>
</file>

<file path=ppt/ink/ink22.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3-09-20T12:39:02.064"/>
    </inkml:context>
    <inkml:brush xml:id="br0">
      <inkml:brushProperty name="width" value="0.05292" units="cm"/>
      <inkml:brushProperty name="height" value="0.05292" units="cm"/>
      <inkml:brushProperty name="color" value="#FF0000"/>
    </inkml:brush>
  </inkml:definitions>
  <inkml:trace contextRef="#ctx0" brushRef="#br0">22628 8744 8287 0,'-5'0'736'0,"2"1"-592"0,1-1-144 0,2 0 0 16,0 0 704-16,0 0 96 0,-2 3 32 0,1-3 0 16,1 0 128-16,1 0 16 0,3 0 16 0,3-3 0 15,1 3 112-15,4-1 32 0,1 1 0 0,3-2 0 16,3 2-48-16,3 0-16 0,4-2 0 0,0 4 0 0,6-2-304 0,-1 0-64 16,1 0-16-16,1 0 0 15,0 2 48-15,2 2 16 0,1-1 0 0,5 1 0 0,1 0-112 16,3 1-32-16,4 1 0 0,2-1 0 0,2 1-32 0,-1 1 0 15,-1 1 0-15,4-1 0 0,3 0-80 0,2 1-32 16,3-3 0-16,0 1 0 0,-2 0 16 0,2 0 0 16,1 0 0-16,0-2 0 0,0 0-64 0,2-1-16 15,3 2 0-15,-2-2 0 0,-3 0-112 0,-2-1-32 16,1-2 0-16,-1 4 0 0,0-1 0 0,-2 3 0 16,-1-4 0-16,-2 1 0 0,-3-3-64 0,-2 0 0 15,-1 0-16-15,-1 0 0 0,-1 3-32 0,-2-3 0 16,-2-3 0-16,-3 3 0 0,-5-3-144 0,0 1 160 15,-2-2-160-15,-2 1 160 0,-2-1-160 0,-4 0 128 16,-1 3-128-16,-1-3 128 0,-4 3 0 0,-3-2-128 16,-2 1 192-16,-2 2-64 0,-3 0-128 0,-2 0 192 0,-2 2-192 15,-4-2 192-15,-1 0-192 0,-1 3 160 0,-2-2-160 0,-2-1 160 16,-2 2-32-16,-1-2-128 0,-3 2 192 0,0-1-64 16,-2-1-128-16,-3 2 192 0,-1-2-192 0,-2 0 192 15,-1 0-192-15,-2-2 0 0,0 2 0 0,-2 0 128 16,-2-3-128-16,0 1 0 0,-2-2 0 0,0 2 0 15,1-1 0-15,-4-3 0 0,-2 3 128 0,-2-3-128 16,-3 1 0-16,-3-1 0 0,-1 0 0 0,0-1 128 16,-1 1-128-16,-2-1 0 0,2 2 0 0,-2-3 128 15,-1 1-128-15,-2-1 0 0,-1 1 0 0,-2 1 128 16,1 3-128-16,0-3 0 0,-1 1 0 0,0 1 0 16,2 0 0-16,0 0 0 0,0 1 0 0,-2 1 0 15,1 2 0-15,-2-1 0 0,1-1 0 0,1 2 0 0,1-3 0 16,0 3 0-16,0-3 0 0,2 3 0 0,-1-2 0 0,0-2 0 15,-1 2 0-15,2 1 0 0,3-1 0 0,1 0 0 16,-1 2 128-16,3-4-128 0,3 4 0 0,-1 0 0 16,1 0 0-16,-1 0 0 0,2 0 0 0,0 0 0 15,-1 4 0-15,2-2 0 0,0 0 0 0,2-1 0 16,3 1 0-16,1 2 0 0,1-2 0 0,1 1 0 16,2 0 0-16,0-3 0 0,3 3 0 0,0-3 0 15,0 2 0-15,1-2 0 0,1 3 0 0,0-3 0 16,1 3 0-16,1-3 0 0,2 1 0 0,1-1 0 15,1 0 0-15,2 0 0 0,1 2 0 0,1-2 0 16,1 0 0-16,2 2 0 0,1-2 0 0,0 1 0 16,2 2 0-16,0-1 0 0,1-1 0 0,1 1 0 0,1 2 0 0,1-2 0 15,1 0 0-15,1-1 0 0,0 1 0 0,2 2 0 16,1-2 0-16,2 0 0 0,2-1 0 0,3 1 0 16,1 2 0-16,4 0 0 0,-18-4 0 0,43 7 0 15,-43-7 0-15,55 9 0 0,-55-9 0 0,64 8 0 16,-30-3 0-16,4-1 0 0,5 1 0 0,2-3 0 15,4 2 0-15,3-4 0 0,4 0 0 0,2-1 0 16,-3-2 0-16,3 0 0 0,5 1 0 0,1 0 0 16,3-2 0-16,1 4 0 0,1-2 0 0,-2 4 0 15,-2-2 0-15,-1 0 0 0,2 3 0 0,1-2 0 16,0 1 0-16,-3 0 128 0,-4 1-128 0,-3 1 0 16,-1-1 128-16,-3 2-128 0,1-2 0 0,-4 0 128 15,-1 3 64-15,-4-1 0 0,-5 0 0 0,-3-2 0 0,-4 1-192 0,-33-4 160 16,62 7-160-16,-33-3 160 0,-3-2-160 15,-2 1 128-15,-4 1-128 0,-1-2 128 0,-2 1-128 0,-3 0 160 16,-1-1-160-16,-1-1 160 0,-3-1-160 0,-2 0 0 16,1 2 0-16,-2-2 0 0,-1-2 0 0,-1 2 0 15,0-1 0-15,-2-4 0 0,1 2 0 0,-1 0-224 16,-1-3 32-16,1-2-19616 16</inkml:trace>
  <inkml:trace contextRef="#ctx0" brushRef="#br0" timeOffset="3930.72">26305 11491 11967 0,'-4'0'1072'0,"1"0"-864"0,2 0-208 0,1 0 0 16,0 0 320-16,0 0 32 0,-1 0 0 0,0 0 0 15,-1 2 224-15,2-1 64 0,1 1 0 0,1 2 0 16,3-2 224-16,1 1 48 0,3-1 16 0,2 2 0 16,1-1 640-16,-12-3 128 0,0 0 32 0,53 10 0 15,-53-10-240-15,0 0-32 0,68 9-16 0,-68-9 0 16,59 6-464-16,-59-6-80 0,69 5-32 0,-69-5 0 16,82 9-224-16,-38-7-32 0,5 5-16 15,2-1 0-15,-3-2-16 0,3 0-16 0,3-1 0 0,2 2 0 16,1 0-144-16,5-2-32 0,2 4 0 0,1-1 0 15,-2-4 0-15,1 1-16 0,6-1 0 0,1 2 0 16,4 0-160-16,-2-3-16 0,-4 2-16 0,0-3 0 16,2 0-48-16,2 0 0 0,3 2 0 0,-4-1 0 15,-3-1 16-15,-2-1 0 0,-1-1 0 0,0 2 0 0,1 2 48 16,-1-1 0-16,-2 1 0 0,-3-2 0 0,-3 0-64 16,-2 0-128-16,-1 0 192 0,0 0-64 0,2 2 0 0,-2-1-128 15,-4 2 192-15,-4-3-64 0,-2 0-128 0,-4 0 160 16,-1-3-160-16,-1 3 160 0,-2-1 16 0,-1-1 0 15,-3 2 0-15,-2-2 0 0,-1 1 16 0,-4-1 0 16,-2-1 0-16,-4 0 0 0,-4 1-48 0,1-2 0 16,-2 2 0-16,-3-1 0 0,-2 1-16 0,-2-2 0 15,0 4 0-15,-2-2 0 0,-1 1-128 0,-2 1 192 16,0 0-192-16,-1 0 192 0,-1 0-192 0,-1-2 0 16,-1 2 0-16,-1 0 0 0,1 0 0 0,0 0 0 15,-2 0 0-15,-1-1 0 0,1-2 0 0,-1 3 0 16,-1 0 0-16,-1-2 0 0,-1 2-272 0,-1-1-48 15,0-1 0-15,-1-2-13184 0,0 0-2656 16</inkml:trace>
  <inkml:trace contextRef="#ctx0" brushRef="#br0" timeOffset="15664.75">21843 13008 18431 0,'-5'0'1632'0,"0"3"-1312"0,4-1-320 0,1-1 0 15,1 1 768-15,-1 2 64 16,-1 1 32-16,0 6 0 0,0 4-576 0,2 7-112 0,2 6-32 0,1 3 0 16,0 8-144-16,2 2 0 0,-2 4 0 0,-1 3 0 15,1 3 0-15,-1 2 0 0,0 4 0 0,-1 4 0 16,0 0 0-16,-2 0 0 0,-1-2 0 0,-2-4 0 16,1-5 592-16,1-4 48 0,-1-5 0 0,1-8 0 15,0-3 272-15,1-5 64 0,0-2 16 0,1-3 0 16,1-1-112-16,0-7-32 0,0-3 0 0,3-5 0 15,-1-3-592-15,1-2-112 0,1-3-16 0,1-7-128 16,1-2 192-16,0-5-64 0,0-6 0 0,1-2-128 16,-2-5 688-16,1-5 16 0,1 0 16 0,-1-7 0 15,0-3-400-15,1-2-64 0,0-2-32 0,0-3 0 0,-1-2 48 16,2-1 16-16,-2 3 0 0,2-2 0 16,0 1-16-16,-1 2 0 0,0-2 0 0,-1 3 0 0,-1 3 96 0,-3-1 16 15,2 2 0-15,-2 4 0 0,2 1-208 0,-1 5-48 16,1 4 0-16,-3 2 0 0,3 7 16 0,-3 4 0 15,0 5 0-15,-1 2 0 0,-2 5-144 0,0 5 160 16,-1 1-160-16,-2 4 160 0,-1 4-16 0,-3 3 0 16,-2 7 0-16,-1 4 0 0,-1 6 96 0,-1 5 16 15,-3 12 0-15,0 5 0 0,1 8-256 0,-1 8 0 16,0 10 0-16,-2 5 0 0,1 0 0 0,-1 3 0 16,-1 3 0-16,-1-1 0 0,-1-1 0 0,-1-4 0 15,0-6 0-15,1-5 0 0,1-9 0 0,2-4 0 16,2-7 0-16,2-7 0 0,3-4 880 0,1-9 128 15,1-5 16-15,3-4 16 16,0-4-1424-16,2-4-304 0,1-6-48 0,0-3-16 0,1-4 752 0,2-3 0 16,-1-3 0-16,2-6 160 0,0-3-160 0,1-7 0 15,0-4 0-15,1-3 0 0,0-2 1680 0,2-7 304 0,1-8 64 0,1-6 16 32,3-2-3264-32,0-1-656 0,1-2-128 0,-1 0-16 0,2 0 1600 0,1-4 400 0,-1 1 0 0,2-1 0 15,-1 2 0-15,1 2 0 0,0 2 0 0,1 3 0 16,-1 3 0-16,0 4 0 0,0 9 0 0,-2 2 0 15,0 9 0-15,0 5 0 0,-2 3 0 0,-1 5-128 16,-1 3 128-16,-4 5 0 0,1 4 0 0,-3 2 0 16,0 2 0-16,-2 6 0 0,0 1 0 0,-1 3 0 15,-1 7 0-15,-1 3 0 0,-2 10 0 0,1 5 0 16,-1 3 0-16,0 8 0 0,-2 2 0 0,1 3 0 16,-1 2 0-16,0 1 0 0,-1 0 0 0,-1-2 0 0,0-2 0 0,0 0 0 15,1-3 0-15,-2-2 0 0,1-7 0 0,-1-3 0 16,0-3 0-16,3-9 0 0,1 1 0 0,0-6 0 15,1-3 0-15,1-6 0 0,0-2 0 0,2-3 0 16,1-6 0-16,0-2 0 0,0-2 0 0,1-5 0 16,2-2 0-16,-2-6 0 0,2-3 0 0,-1-6 0 15,2-2 0-15,-1-5 0 0,0-2 0 0,0-7 0 16,-1-4 0-16,-1-4 0 0,1 2 0 0,-1-6 0 16,0-5 0-16,-1 2 0 0,0 0 0 0,0 4 0 15,1-1 0-15,-2 4 0 0,2 4 0 0,1 4 0 16,0 8 0-16,0 3 0 0,1 3 0 0,0 8 0 15,0 2 0-15,-2 5 0 0,0 4 0 0,-1 3 0 16,1 4 0-16,-1 4 0 0,-1 2 0 0,1 5 0 0,-1 4 0 16,-1 2 0-16,1 1 0 0,-1 10 0 0,-1 13 0 15,0 9 0-15,0 8 0 0,-3 4 0 0,2 5 0 16,-2 3-128-16,3-3 128 0,-1 1 0 0,1 1 0 16,0-2 0-16,0-1 0 0,2-4 0 0,0-6 0 0,0-6 0 15,1-2 0-15,0-10 0 0,2-2 0 0,-1-3 0 16,3-3 0-16,-1-2 0 0,2-6 0 0,-2-4 0 15,0-4 0-15,1-3 0 0,-2-2 0 0,1-4 0 16,-1-2 0-16,2-5 0 0,-2 1 0 0,1-6 0 16,1-1 0-16,-2-7 0 0,0-1 0 0,0-2 0 15,-1-5 0-15,2-8 0 0,-2-1 0 0,1-5 0 16,1-4 0-16,1-2 0 0,0-3 0 0,3-3 0 16,2 0-192-16,2 0-16 0,2 3 0 0,9-4-18592 15</inkml:trace>
</inkml:ink>
</file>

<file path=ppt/ink/ink23.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3-09-20T12:17:29.57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D2691E"/>
    </inkml:brush>
  </inkml:definitions>
  <inkml:trace contextRef="#ctx0" brushRef="#br0">25114 9644 13823 0,'-7'-4'1216'0,"3"1"-960"15,2 1-256-15,-1 0 0 0,2 0 432 0,1 2 32 16,0-2 16-16,-1-1 0 0,0 1 672 0,0-4 128 16,0 0 16-16,0 3 16 0,1 1-416 0,0 2-64 15,0 2-32-15,1 1 0 0,0 5 544 0,0 3 96 16,1 4 32-16,1 4 0 0,0 4-496 0,0 8-80 16,1 1-32-16,-2 5 0 0,0 5-208 0,0 1-32 15,0-1-16-15,1 5 0 0,0-1-112 0,0-1-32 16,1 0 0-16,-1-3 0 0,3 1-304 0,-3-3-160 0,2-7 160 0,-2 1-160 15,1-5 0-15,0-2 0 0,0-4 0 0,-1-3 0 16,2-1 0-16,-1-4 0 0,1-1 0 0,-1-3 0 16,1-2 0-16,-2-3-128 0,0 2 128 0,2-5-208 31,-3-1-1184-31,-1 1-224 0,2-3-48 0,-2-3-12336 0</inkml:trace>
  <inkml:trace contextRef="#ctx0" brushRef="#br0" timeOffset="719.81">25162 9646 11967 0,'-1'-2'1072'0,"0"1"-864"0,1-2-208 0,0 3 0 15,0 0 576-15,0 0 64 0,0-2 0 0,-1 1 16 16,0-1 480-16,-2 0 80 0,1 4 32 0,0 0 0 15,0 1 336-15,-3 3 64 0,0 3 16 0,-1-1 0 16,-2 3-64-16,0 1 0 0,-1 4 0 0,-1 1 0 16,0 0-416-16,-1 6-96 0,-1-1 0 0,-1 1-16 0,1 3-448 0,-2 0-96 15,-1 2-16-15,0-3 0 0,0 2-256 0,2-6-48 16,1 2-16-16,2-7 0 0,2 1-16 0,2-6-16 16,4-3 0-16,1-5 0 0,1-3 64 0,2-3 16 15,2-2 0-15,3-6 0 0,0-3-64 0,3-3-16 16,0-3 0-16,1-2 0 0,0-4-16 0,2-2 0 15,-2-1 0-15,0-1 0 0,0-1-144 0,-1 2 0 16,-1-1 0-16,0 1 0 0,0 3 0 0,0 1 0 16,0 5 0-16,-1 6 0 0,-1 0 0 0,0 3 0 15,0 5 0-15,-3 0 128 0,2 3-128 0,-1-2 160 16,0 5-160-16,-1-3 160 0,1 3 208 0,0 0 32 16,1 3 16-16,1 3 0 0,0 2-416 0,2 4 0 15,0 4 128-15,1 1-128 0,-1 9 0 0,0 2 0 16,1 5 0-16,-2 4 0 0,-1-2 0 0,-1 4 0 15,0 3 0-15,-2-1 0 0,1-2 0 0,-1-6 0 16,1 1 128-16,-1-8-128 0,2 0 0 0,-1-5 0 0</inkml:trace>
  <inkml:trace contextRef="#ctx0" brushRef="#br0" timeOffset="120731.2">8400 4905 7871 0</inkml:trace>
  <inkml:trace contextRef="#ctx0" brushRef="#br0" timeOffset="121272.53">8451 4564 6447 0,'-13'-4'576'0,"0"1"-576"16,4 1 0-16,2 0 0 0,-1 0 688 0,-5 0 16 15,-11-1 16-15,-15-3 0 0,-12 4 544 0,-7 1 96 16,-6 4 32-16,2 6 0 0,0 5-624 0,2 0-112 16,3 8-16-16,5 4-16 0,0 5-304 0,0 6-48 15,-3 3-16-15,3 7 0 0,0 2-256 0,1 5 160 16,1 4-160-16,-1-1 128 0,-2 0-128 0,4 2 160 15,6 3-160-15,0 6 160 0,4 8-160 0,2 6 0 16,4-2 0-16,4 6 0 0,4 0 0 0,5 4 0 16,3 4 0-16,7-7 0 0,4-9 0 0,7-3 0 15,7-1 0-15,6-4 0 0,6-3 0 0,5-7 0 16,4-4 0-16,2-5 0 0,6 0 0 0,-37-51 0 16,81 90-128-16,-81-90 128 0,94 74 0 0,-94-74 0 15,107 57-144-15,-107-57 144 0,106 28 0 0,-52-23-160 0,1-3 160 0,6-4-128 16,2-3 384-16,3-3 96 0,3-5 16 0,-3-1 0 15,-3-5-16-15,3-3 0 0,3-6 0 0,1-3 0 16,0-4-176-16,1-5-48 0,-4-5 0 0,-4-5 0 16,0-1 352-16,1-5 64 0,5-3 16 0,-6-7 0 15,-1-5-160-15,-6-2-16 0,-1-3-16 0,-1-1 0 16,-3-2-192-16,-2-5-48 0,-1-1 0 0,-8 0 0 16,-4 6-128-16,-8-6 0 0,-6 0 144 0,-8-3-144 15,-5 3 0-15,-8 1 144 0,-5 0-144 0,-6 1 0 16,-5-1 320-16,-8 4-32 0,-3 7-16 0,-9 2 0 15,-3 3 672-15,-7 7 128 0,0 2 16 0,-6 2 16 16,0 5-336-16,-4 7-64 0,1 3 0 0,-4 11-16 16,-3 6-112-16,-3 8-32 0,0 5 0 0,-4 9 0 0,-2 9-128 0,-10 8-32 15,-5 6 0-15,-5 8 0 0,5 6-256 0,-5 15-128 16,-3 18 0-16,0 7 128 16,-3 7-624-16,3 2-128 0,6 7-16 0,0 6-14400 15</inkml:trace>
  <inkml:trace contextRef="#ctx0" brushRef="#br1" timeOffset="149817.46">23872 907 26719 0,'2'0'2368'0,"-2"0"-1888"0,1 0-480 0,0 0 0 16,-1 0 176-16,2-3-176 0,-1 3 192 0,0 3-192 16,1-2 1328-16,-1 1 144 0,-1 1 48 0,0 3 0 15,-2 2-368-15,0 1-64 0,-2 2 0 0,1 2-16 16,-2 2-48-16,2 3-16 0,0 3 0 0,1 2 0 15,0 3-560-15,0 4-128 0,0 2 0 0,0 2-16 16,1-1-128-16,0 1-32 0,-1 0 0 0,1 0 0 16,0-3 0-16,0 0 0 0,2-3 0 0,-1-2 0 15,0-3-144-15,0-6 0 0,0 0 0 0,0-3 128 16,1 0-128-16,0-5 0 0,1-2 0 0,0 0 0 0,1-5 0 16,0 2 0-16,2-4 0 0,-1-4 0 0,2 1 256 0,1-5-16 15,0 2-16-15,1-5 0 0,2-1-224 16,0-3 128-16,2 0-128 0,-1 1 0 0,0-1 0 0,-1-2 128 15,2 1-128-15,-1-5 0 0,2 3 0 0,-1 0 0 16,2-5 128-16,1 3-128 0,1 0 0 0,-1-2 0 16,2-3 0-16,1 3 0 0,-2 1 0 0,1-2 128 15,0 3-128-15,-1-1 0 0,0 3 0 0,0 2 0 16,-2-1 0-16,-1 2 0 0,-1 2 0 0,-2 1 0 16,1 0 0-16,-2 1 0 0,0 4 0 0,-2-2 0 15,1 3 0-15,-3 0 0 0,2 1 0 0,-4 2 0 16,1 0 0-16,-3 3 0 15,0 0-496-15,-3 3 16 0,-1-1 0 0,-2 1 0 16,-1 3-2416-16,-3-1-496 0</inkml:trace>
  <inkml:trace contextRef="#ctx0" brushRef="#br1" timeOffset="150082.61">24005 1301 23039 0,'-1'2'2048'0,"1"1"-1648"0,2-1-400 0,2 2 0 15,1-4 1760-15,-1 2 272 0,3-2 48 0,4 2 16 16,-11-2-320-16,0 0-64 0,73 18-16 0,-73-18 0 16,57 19-672-16,-57-19-128 0,0 0-16 0,65 29-16 15,-65-29-192-15,0 0-32 0,50 33-16 0,-50-33 0 16,0 0-432-16,0 0-192 0,50 43 160 0,-50-43-160 0,0 0 128 0,0 0-128 16,0 0 0-16,48 45 144 15,-39-39-144-15,-2 3 0 0,0-3 0 0,0 2 0 0,-2-1 0 0,0 0 0 16,-1-1 0-16,0-1 0 15,-1 1-432-15,-1-3-16 0,2 3 0 0,-1-4-17936 16</inkml:trace>
  <inkml:trace contextRef="#ctx0" brushRef="#br1" timeOffset="150748.13">24712 1305 20271 0,'-1'-2'1792'16,"0"0"-1424"-16,1 2-368 0,0 0 0 15,0 0 128-15,-1 0-128 0,1 2 128 0,-1-2-128 0,0 2 1408 0,0 1 192 16,-1 1 64-16,1 4 0 0,2-3-288 0,1 4-48 16,-1 0-16-16,2-1 0 0,2 1 0 0,1 1 0 15,1-4 0-15,0 2 0 0,2-1-624 0,-1-1-128 16,1-2-32-16,3-3 0 0,-1 1-80 0,0-2-32 16,-1-2 0-16,1-1 0 0,0-3-112 0,-1 1-32 15,0-3 0-15,-2 1 0 0,0-2-96 0,-2-1-32 16,-2 1 0-16,-1 0 0 0,0 0-144 0,-3-1 160 15,-3 1-160-15,-1-2 160 0,-2 2-160 0,-2 1 0 16,1 0 0-16,-4 2 0 0,-3-2 0 0,0 3 0 16,-3 1 0-16,1 4 0 0,2 2 0 0,-2 2 0 15,2 4 0-15,-1 1 0 0,3 2 0 0,0 1 0 0,1 4 0 16,3-2 0-16,0 3 0 0,2 1 0 0,1-2 0 0,1 1 0 16,3 0 0-16,1-3 0 0,2 3 0 0,1 0 0 15,-3-17 0-15,0 0 0 0,20 51 0 0,-20-51 0 16,0 0 0-16,0 0 0 0,49 57 0 0,-49-57 0 15,0 0 0-15,0 0 0 0,68 39 0 0,-68-39 0 16,0 0 0-16,55 11 0 0,-38-7 0 0,-1-5 0 16,0-2 0-16,-2 1 0 0,0-3 0 0,-2-1 0 15,0-1 0-15,-2-1 0 0,-1 2-128 0,0-4 128 16,-2 1-2000-16,-1 0-336 0</inkml:trace>
  <inkml:trace contextRef="#ctx0" brushRef="#br1" timeOffset="151162.54">25004 1407 19343 0,'-2'3'1728'0,"2"-1"-1392"15,3 1-336-15,-2 0 0 0,1-2 768 0,0-1 96 16,2 2 16-16,0 1 0 0,4 3-336 0,-8-6-64 16,0 0-16-16,0 0 0 0,41 37 176 0,-41-37 48 15,0 0 0-15,0 0 0 0,0 0 528 0,41 41 128 16,-34-36 0-16,0 0 16 0,0 0-960 0,-1-4-192 15,1 1-32-15,-1-4-16 0,0 2-160 0,1-6 0 16,0 3 0-16,-1-4 0 0,1-1 0 0,-1-1 0 0,-1-1 0 0,1 1 0 31,-1 0-672-31,1-2-16 0,-2 0 0 0,1 0 0 16,-1 0-1392-16,1 2-288 0,-2-2-48 0,0 3-16 16,1-1-320-16,-3 3-64 0,1 0 0 0,-3 1-16 15,2 2 1520-15,-1 1 304 0,-1 4 64 0,0 1 16 0,-1 3 928 0,-1-1 0 0,1 3 160 0,-1-1-16 16,0 4 1488-16,-2 2 288 0,-1 0 64 0,2 2 16 15,-2 2 928-15,0 1 176 0,-1 4 32 0,1 2 16 16,0 0-928-16,-2 4-192 0,0 1-48 0,-1 5 0 16,0 0-576-16,0 5-128 0,-1 2-32 0,0 0 0 15,0-1-512-15,0 0-96 0,1-1-32 0,1-2 0 16,2-1-384-16,-1-5-80 0,3-2-16 0,-1-3 0 16,4-4-128-16,2-2 0 0,0-3 0 0,1-4 0 0,3-2-304 0,1-2-32 15,-1-3-16-15,3-4-17296 16</inkml:trace>
  <inkml:trace contextRef="#ctx0" brushRef="#br1" timeOffset="151791.51">25880 856 30399 0,'-3'0'2704'0,"2"0"-2160"16,2 0-544-16,0 4 0 0,1-2 128 0,-2 1-128 15,2 2 0-15,-1 1 0 0,2 9 208 0,-3-15-16 16,0 0 0-16,15 67 0 0,-15-67 256 0,8 56 32 16,-8-56 16-16,7 62 0 0,-2-29 560 0,-2 0 112 15,3 3 32-15,-2-4 0 0,-4-32-496 0,14 59-112 16,-14-59-16-16,15 53 0 0,-15-53-272 0,0 0-64 16,27 52-16-16,-27-52 0 0,0 0 16 0,0 0 0 15,0 0 0-15,60 27 0 0,-45-31 32 0,2-2 16 16,-1-3 0-16,2-2 0 0,-2-1-96 0,1-4-32 15,2-4 0-15,-1-2 0 0,3-2-160 0,-1-4 0 16,-1 3 144-16,0-3-144 0,0 2 0 0,-3-2 0 16,0 0 0-16,0 2 0 0,-3 3 0 0,-2-1 0 15,-1 1 0-15,-1 5 0 0,0 2 0 0,-1-1 0 0,-3 2 0 0,1 4 0 16,-2 2 0-16,0 1 0 0,-2 3 0 16,-1-1 0-16,0 5-224 0,-2 1-16 0,1 1 0 0,-2 2 0 31,0 2-1872-31,-1 1-384 0,1 0-80 0,0 2-13424 0</inkml:trace>
  <inkml:trace contextRef="#ctx0" brushRef="#br1" timeOffset="152323.69">26634 1476 6447 0,'8'-4'576'16,"-1"1"-576"-16,0 1 0 0,-2-2 0 0,-2 2 320 0,-1 1-64 15,1-1 0-15,2-4 0 0,3 1 1120 0,2-6 224 16,-1-1 32-16,0-2 16 0,-2 1 784 0,-4-4 144 16,-1 2 48-16,-3 1 0 0,-1-1 32 0,-3-1 16 15,0-1 0-15,-3 2 0 0,0 1-992 0,-2-2-192 16,0 2-32-16,-2 1-16 0,-3 0-608 0,3 4-128 15,0-1-32-15,-2 3 0 0,1 4-384 0,1 1-80 16,-2 2-16-16,1 0 0 0,1 3-192 0,-1 3 128 16,2 1-128-16,0 2 0 0,1 3 128 0,0-1-128 15,1 0 0-15,1 3 144 0,3 3-144 0,-1 0 0 16,3 0 144-16,-1-3-144 0,3 4 0 0,1-5 128 16,0 2-128-16,2-1 0 0,2-2 0 0,0-2 0 0,2-4 0 15,2 0 0-15,1-1 0 0,1-2 0 0,1-3 0 0,0-3 128 16,1 1-128-16,2-1 0 0,0-3 0 15,1 1 0-15,-1-1 0 0,0 1 0 0,0-2 0 0,1-1 0 16,-1 2 0-16,1 1 0 0,-2 1 0 0,-3 2 128 16,0 1-128-16,-2 2 0 0,0-1 0 0,-3 5 0 15,1 1 0-15,-2 2 0 0,1 1 0 0,-2 2 0 16,-1 0 0-16,1 2 0 0,-2 2 0 0,0-2 0 16,0 3 0-16,0-1 0 0,1-2 0 0,0-2 0 15,2 2 0-15,-2-2 0 0,1-3 0 0,2 1 0 16,-2-4 0-16,2 1 0 0,-1-3 0 0,1-1-128 15,-1-2-192-15,1 0-48 0,0-2 0 0,1-1-11648 16,-1-3-2320-16</inkml:trace>
  <inkml:trace contextRef="#ctx0" brushRef="#br1" timeOffset="152742.51">26993 1201 19343 0,'0'4'1728'0,"-1"-2"-1392"15,0 1-336-15,1-1 0 0,0 4 256 0,0-3 0 16,-1 2-16-16,0 1 0 0,0 6 1520 0,0 7 304 16,-3 1 64-16,1 2 16 0,-2 0-992 0,1 0-208 0,0 0-48 0,0-2 0 15,0-3 528-15,0-1 112 16,2 1 0-16,1-2 16 0,1-4-656 0,2-2-128 16,2-4-16-16,1 1-16 0,1-4-480 0,2-2-112 15,2-2-16-15,0-1 0 0,1-1 0 0,-1-1 0 16,2-3 0-16,0 2 0 0,2-3 64 0,-1 0 0 0,1-1 0 0,-1 4 0 15,0-3-192-15,0 1 0 0,-1 2 0 0,-1-1 0 16,0 3 0-16,-2 1 0 0,-1 1 0 0,0 2 0 16,0 2 0-16,-3-1 0 0,-5-1 0 0,0 0 0 15,0 0 0-15,0 0 0 0,0 0 0 0,24 42 0 16,-24-42 0-16,0 0 0 0,0 0 0 0,7 45 0 16,-7-45 0-16,0 0 0 0,6 39 0 0,-6-39 0 15,0 0 0-15,7 37 0 0,-5-25 0 0,-2-12 0 16,0 0 0-16,0 0 0 0,0 0 0 0,19 50 0 15,-15-42 0-15,1-1 0 0,0 1 0 0,1-5 0 0,-2 3 0 16,2-4 0-16,0-1-144 0,-1-1 144 16,1 0-640-16,1-3-80 0,-1-3-16 0,2 0 0 15,-1 0-1664-15,2-4-336 0,-2 1-64 0,1-5-11328 16</inkml:trace>
  <inkml:trace contextRef="#ctx0" brushRef="#br1" timeOffset="153121.15">27723 580 22111 0,'-2'0'976'0,"1"0"208"0,0 0-944 0,0 2-240 0,1-2 0 0,0 1 0 15,0 1 384-15,-2 4 16 0,0 3 16 0,0 4 0 16,-2 4 1088-16,-2 3 224 0,-1 3 32 0,-1 2 16 15,0 4 80-15,-1 2 0 0,0 3 16 0,-1 2 0 16,0 4-816-16,-2 0-160 0,4-1-48 0,-3 3 0 16,3-2-448-16,-1-1-80 0,2 2-32 0,0-2 0 15,3-3-112-15,-1 1-32 0,3 2 0 0,1-2 0 16,1-2-144-16,0-35 0 0,6 65 144 0,-6-65-144 16,11 53 0-16,-11-53 0 0,16 48 0 0,-16-48 0 15,0 0 0-15,32 56 0 0,-32-56 0 0,0 0 128 16,39 40-128-16,-39-40 0 0,0 0 0 0,0 0 0 15,52 26 0-15,-52-26 0 0,0 0 0 0,37 4 0 16,-25-6 0-16,-1-4-208 0,1 1 80 0,0-1 128 16,-1-3-1168-16,0 1-112 0,-1-3-32 0,0-1-10080 15,0-1-2032-15</inkml:trace>
  <inkml:trace contextRef="#ctx0" brushRef="#br1" timeOffset="153546.01">28098 667 22111 0,'1'-3'976'0,"-1"0"208"0,0 3-944 0,0 0-240 0,1 0 0 0,-1 1 0 15,2 1 320-15,-2 1 0 0,1 0 16 0,0 3 0 16,0 3 992-16,-2 2 192 0,0 5 32 0,-2 3 16 15,0 5-144-15,-3 4-16 0,0 6-16 0,-2 5 0 16,0 6-336-16,-1 1-64 0,1 2-16 0,1 3 0 0,-1-1-304 0,1 1-64 16,2 0-16-16,1-3 0 15,3 1-208-15,2-4-64 0,0-5 0 0,2-1 0 0,-3-39-320 0,5 62 128 16,-5-62-128-16,8 54 0 0,-8-54 0 0,0 0 0 16,11 53 0-16,-11-53 0 0,0 0 0 0,0 0 0 15,0 0 0-15,0 0 0 0,0 0-272 0,0 0-80 16,0 0-16-16,0 0-11504 15,0 0-2304-15</inkml:trace>
  <inkml:trace contextRef="#ctx0" brushRef="#br1" timeOffset="153755.6">27926 1122 28559 0,'-1'3'1264'0,"1"0"272"0,1 0-1232 0,2-1-304 0,0 0 0 0,0-1 0 15,2-1 0-15,3 5 128 0,-8-5-128 0,0 0 0 16,55 18 896-16,-55-18 64 0,55 17 0 0,-55-17 16 16,57 13-528-16,-57-13-128 0,49 9 0 0,-49-9-16 15,45 9 64-15,-45-9 16 0,0 0 0 0,51 11 0 16,-39-9-384-16,-1-1 0 0,-3 2 0 0,-1-3-15408 16</inkml:trace>
  <inkml:trace contextRef="#ctx0" brushRef="#br1" timeOffset="161248.7">24355 2616 12895 0,'-12'0'1152'0,"1"0"-928"0,3 0-224 0,5 3 0 15,-1 0 592-15,-4-1 80 0,-5 1 16 0,-10 6 0 16,-8 3 1216-16,-2 2 240 0,-1 6 48 0,5 1 16 16,4 1-480-16,2-1-112 0,2 2-16 0,3 3 0 15,2 0-512-15,0 5-96 0,-2 4-32 0,6 0 0 16,3 2-528-16,5-1-112 0,4-2-32 0,4-3 0 15,-4-31 368-15,19 54 80 0,-19-54 16 0,0 0 0 16,57 56-320-16,-57-56-64 0,56 20-16 0,-56-20 0 16,66 6 16-16,-31-10 0 0,2-4 0 0,0-5 0 15,1 1-160-15,1-5-16 0,0-3-16 0,0 0 0 16,0-5-48-16,-1 0-128 0,1-1 192 0,-4-2-64 0,-3 2-128 0,-5 2 128 16,-4-2-128-16,-3 0 128 0,-3 4-128 0,-2-4 0 15,-5 4 0-15,-3-1 0 0,-3-2 0 0,-4 4 128 16,-4 0-128-16,-3-2 0 0,-6 3 208 15,-3-2-32-15,-4 1-16 0,-6 0 0 0,-4 3-32 0,-4 3-128 16,0 2 192-16,-3 6-64 0,3 2-128 0,1 2 0 16,1 3 0-16,-1 4 0 0,2 1 0 0,2 3-224 15,3 3 80-15,2 0 16 16,2 2-1184-16,5 0-224 0,2 2-64 0,3-2-14912 0</inkml:trace>
  <inkml:trace contextRef="#ctx0" brushRef="#br1" timeOffset="161858.2">24827 2760 11967 0,'-3'0'1072'0,"2"0"-864"16,1 0-208-16,0 0 0 0,2 0 512 0,-1 0 64 16,1 0 16-16,2 0 0 0,2 0 480 0,4 0 80 15,4 0 32-15,3 0 0 0,4-2 800 0,3 1 176 16,5-4 16-16,4 2 16 0,1 0-528 0,2-3-128 16,0 1 0-16,-1-3-16 0,-1 2-704 0,-2 3-144 15,0-3-32-15,-3 4 0 0,-4-1 256 0,1 0 64 16,-26 3 0-16,48 3 0 0,-48-3-544 0,43 5-96 15,-43-5-32-15,0 0 0 0,55 13 144 0,-55-13 16 16,0 0 16-16,0 0 0 0,54 24-320 0,-54-24-144 16,0 0 128-16,0 0-128 0,0 0 0 0,0 0 128 0,0 0-128 15,42 46 0-15,-40-41 0 0,-1 3 0 0,0 1 128 0,-1 2-128 16,-1-2 144-16,0 1 0 0,-1 0 0 0,0 4 0 16,-2-3 64-16,2 3 16 0,-1 1 0 0,0 1 0 15,-1-1-224-15,1 2 0 0,-1 2 0 0,0-1 0 16,0 1 0-16,-1-1 0 0,1 1 0 0,-1 1 0 15,1-4 0-15,-1 3 0 0,2-4 0 0,0-1 0 16,1 0 0-16,0-5 0 0,0-3 0 0,2 0 0 16,-1-4-320-16,1-2 0 0,0 0 0 0,0-3-11872 15,1-3-2384-15</inkml:trace>
  <inkml:trace contextRef="#ctx0" brushRef="#br1" timeOffset="162272.81">25220 2769 19343 0,'-3'-2'848'0,"0"1"192"0,2-1-832 0,0 2-208 15,1 0 0-15,0 0 0 0,0 0 528 0,0 0 64 0,0 2 16 0,0 1 0 16,0 3 1216-16,-2 3 240 0,1 1 48 0,-2 0 16 15,0 3-432-15,0 2-96 0,0 4 0 0,-1-1-16 16,2 3-688-16,-1 0-128 0,0 3-16 0,1 2-16 16,1 0-448-16,0-1-96 0,1 1 0 0,0-1-16 15,1-2-176-15,0-2 128 0,1-1-128 0,3-2 128 16,-2-3-128-16,1-2 0 0,0-4 0 0,1-1-17120 16</inkml:trace>
  <inkml:trace contextRef="#ctx0" brushRef="#br1" timeOffset="167590.2">29504 2470 20271 0,'4'-1'1792'0,"-2"-1"-1424"16,-1 2-368-16,0 0 0 0,0 2 896 0,0-1 96 15,2-1 32-15,0 2 0 0,1 4 336 0,1-1 80 16,-1 4 16-16,-4-9 0 0,0 0-32 0,0 0 0 16,8 60 0-16,-8-60 0 0,0 45-400 0,0-45-96 15,-5 56-16-15,0-25 0 0,0-2-208 0,-1 2-64 16,-1-2 0-16,2-2 0 0,-1-1-256 0,0-5-48 15,3-1-16-15,1-3 0 0,1-2-144 0,1-3-48 16,1-1 0-16,1-3 0 0,1-3-128 0,2-1 0 16,1-2 0-16,-1-2 128 0,2-2 96 0,0-4 16 15,1 1 0-15,0-2 0 0,0-1-240 0,1-1 128 0,0-2-128 0,0 0 0 16,1-2 0-16,-2 1 128 0,2 0-128 0,-2-1 0 16,0 2 0-16,0-2 0 0,1 0 0 0,-1 2 0 15,-1 2 0-15,-1 1 0 0,2-1 0 16,-1 0 0-16,-1 4 0 0,-1-3 0 0,-2 2 0 0,1 1 0 15,-2 1-256-15,-1 1 0 0,0-2 0 0,-1 4 0 32,-1-2-1440-32,-1 1-288 0,-1 2-48 0,-2 0-16 0,0 0-1792 15,-2 3-352-15</inkml:trace>
  <inkml:trace contextRef="#ctx0" brushRef="#br1" timeOffset="167757.06">29588 2821 6271 0,'-3'15'128'0,"0"-4"48"0,2-1 0 0,0-2 0 0,1-2-176 0,1-3 0 16,0 3 0-16,-1 4 0 0,0-10 2448 0,0 0 464 15,8 54 96-15,-8-54 0 0,0 0-976 0,17 62-208 16,-17-62-32-16,0 0-16 0,0 0-1104 0,26 46-224 16,-20-41-32-16,0 1-16 0,-1-4-256 0,0-1-144 15,-1-1 160-15,0 0-160 0,0-3 0 0,1 0 0 16,-2 0 0-16,2 0-7392 16,-3-2-1568-16</inkml:trace>
  <inkml:trace contextRef="#ctx0" brushRef="#br1" timeOffset="168146.29">29849 2956 24879 0,'2'7'1088'0,"1"-3"256"0,0 1-1088 0,1-1-256 15,0-2 0-15,-1-2 0 0,2 0 0 0,1 0 0 0,-6 0 0 0,0 0 0 16,42 5 192-16,-28-5-192 0,-1-2 192 0,0-1-192 15,-3 0 496-15,-1-5-16 0,0 0 0 0,-2-3 0 16,0 2 160-16,-1-3 48 0,-2 0 0 0,0-1 0 16,-3 2-112-16,0-1-32 0,-2-2 0 0,-3 5 0 15,1-2-288-15,-3 5-48 0,0 1-16 0,-2 2 0 16,-1 0-192-16,-2 3 128 0,0 4-128 0,-2 1 0 16,1 3 0-16,0 1 0 0,-2 0 0 0,2 4 0 15,1 1 0-15,1 0 0 0,2-2 128 0,1 4-128 16,2-1 160-16,1-1-16 0,2 1 0 0,1-1 0 15,1-14 0-15,0 0 0 0,5 45 0 0,-5-45 0 0,0 0 0 0,14 46 0 16,-14-46 0-16,0 0 0 0,0 0 160 0,34 46 16 16,-34-46 16-16,0 0 0 0,0 0-336 0,45 23 0 15,-45-23 0-15,0 0 128 0,37 1-128 0,-25-4 0 16,0 0 0-16,-1-2 0 0,-1-2 0 0,0-1-128 16,0-1 128-16,0 1-10464 15,0 0-1984-15</inkml:trace>
  <inkml:trace contextRef="#ctx0" brushRef="#br1" timeOffset="168559.54">30108 2964 13823 0,'0'6'608'0,"0"-4"128"0,2 4-592 0,-1-3-144 0,2-1 0 0,-1 0 0 15,-1 0 416-15,2 1 48 0,3 3 16 0,-6-6 0 16,0 0 560-16,0 0 112 0,38 41 32 0,-38-41 0 16,0 0-576-16,0 0-112 0,42 26-32 0,-32-23 0 15,-10-3 208-15,0 0 32 0,33 0 16 0,-22-1 0 16,0-1-288-16,0-4-64 0,-1-2-16 0,1-1 0 16,-1 0-224-16,3-2-128 0,-3 2 128 0,1-2-128 15,-1 1 0-15,0 0 0 0,-1-1 0 0,0 1 0 16,0-1-128-16,0 4 128 0,-2-1-128 0,0 3 128 15,-1-1 0-15,-1 5 0 0,-1 1 0 0,-1 1-128 0,-1 1 128 16,-2 4 0-16,0 3 128 0,-1 0-128 0,-1 2 432 16,-3 2 16-16,1 4 0 0,-2 1 0 0,-1 2 1024 0,-2 2 192 15,0 4 64-15,-4 2 0 0,2 3-432 0,-2-1-80 16,-2-1 0-16,0 1-16 0,0-3-448 0,0 0-96 16,1-4-16-16,1 0 0 0,1 0-320 0,-1-2-80 15,1-1-16-15,1-2 0 0,-1-1-224 0,0-2 0 16,2-4 0-16,0-1 0 0,3-4-144 0,-2-3-128 15</inkml:trace>
  <inkml:trace contextRef="#ctx0" brushRef="#br1" timeOffset="176145.54">23798 3526 6447 0,'-6'-2'576'0,"-1"2"-576"16,4 2 0-16,0-2 0 0,1 0 208 0,-1-2-64 0,-5 2-16 0,-4-3 0 15,-4 2 64-15,-2 1 16 16,0-2 0-16,0 1 0 0,4-1 64 0,-2-1 16 0,2 2 0 0,-1-1 0 15,1 2 336-15,-1 0 64 16,0 0 16-16,-2 0 0 0,1 0 176 0,-2 2 32 0,-1-1 16 0,-2 2 0 16,-1 2-64-16,-3-1-16 0,0 1 0 0,-4 3 0 15,-4 1-112-15,-2 0-32 0,-4 2 0 0,-4 0 0 16,-1 0 32-16,-4 3 0 0,-4 1 0 0,-2 4 0 16,-4 4 336-16,-6 0 64 0,-3 5 16 0,-4 2 0 15,1-1-144-15,-4 6-32 0,-6 7 0 0,-2 5 0 16,-3 2-80-16,-1 1 0 0,2 2-16 0,2 1 0 15,1 1-192-15,3-1-48 0,1-1 0 0,5 1 0 16,5 0-96-16,5-4-32 0,5-1 0 0,4-4 0 16,4-1-384-16,3-9-128 0,4 0 0 0,5-6 0 0,4-2 0 0,4-3 0 15,5-1 0-15,4-5 0 16,3-2 0-16,3-4-144 0,2-4 144 0,5-3-128 16,3-2-896-16,3-5-192 0</inkml:trace>
  <inkml:trace contextRef="#ctx0" brushRef="#br1" timeOffset="176753.37">21263 4599 10127 0,'0'-2'896'0,"0"-1"-704"16,0 3-192-16,0 0 0 0,0 0 384 0,0 0 32 15,0 0 16-15,-1 0 0 0,-2 0 656 0,1 3 144 16,-1-1 32-16,0 4 0 0,-2 0 64 0,1 0 16 16,-1 2 0-16,1 3 0 0,-1 0 160 0,2 2 32 15,-1 2 16-15,1 1 0 0,1 5-784 0,-1-1-144 16,-1 4-48-16,2-2 0 0,1 4-288 0,-1-2-64 15,1 0-16-15,1-4 0 0,2-1-32 0,2-5-16 0,2-3 0 0,3-2 0 16,1-3 720-16,3-4 144 0,2 0 16 0,0-4 16 16,1 0-848-16,2-4-208 0,3 1 0 0,2-4 0 31,4-3-816-31,2-4-208 0,5-1-32 0,0-1-16 0,3 2 752 0,0-5 160 0</inkml:trace>
  <inkml:trace contextRef="#ctx0" brushRef="#br1" timeOffset="177979.21">20472 5179 15663 0,'-18'6'1392'0,"4"2"-1120"15,6-2-272-15,4-1 0 0,1-1 528 0,-5 3 48 16,-7 8 16-16,-9 10 0 0,-5 7-240 0,-1 7-48 16,3 3-16-16,6-3 0 0,5-1-96 0,7-4 0 15,5-1-16-15,4-1 0 0,5-5 592 0,4-3 128 16,-9-24 32-16,0 0 0 0,49 50 16 0,-49-50 0 15,0 0 0-15,73 17 0 0,-49-17-272 0,5-3-48 16,5-5-16-16,4-6 0 0,2-2-48 0,0 0-16 16,1-5 0-16,-1 1 0 0,-4-3-192 0,-2 0-32 15,-1-2-16-15,-1 0 0 0,-5 1-48 0,-1 0 0 0,-5 0 0 0,-3 0 0 16,-3 4-128-16,-5-4-128 0,-2 2 144 0,-6 0-144 16,-2 1 1168-16,-6 2 144 0,-3-1 32 0,-4 4 0 15,-5-1-1024-15,-5 0-320 0,-4 5 160 0,-4-2-160 16,-1 6 0-16,-1 2 0 0,-3 0 0 0,-2 6 0 15,-1 3 0-15,1 0 0 0,4 5 0 0,-1 1 0 16,1 5-304-16,4 1 64 0,5 1 16 0,0 1 0 16,4 0-592-16,3 3-112 0,5-1-32 0,3-1-14384 15</inkml:trace>
  <inkml:trace contextRef="#ctx0" brushRef="#br1" timeOffset="178509.87">20967 5169 5519 0,'-6'0'496'0,"3"0"-496"0,2 0 0 0,2 0 0 16,0 0 384-16,-1 0 0 0,-1 0-16 0,1-2 0 16,0 2 944-16,1 0 192 0,1-2 32 0,3 2 16 15,1 0-16-15,0-1-16 0,3-1 0 0,1 2 0 16,2 0-16-16,2 0 0 0,0 2 0 0,3-1 0 15,0 3-48-15,2 0-16 0,0-1 0 0,2 1 0 16,-1-2-608-16,1 4-128 0,2-3-32 0,-1 1 0 16,1 0-224-16,1-1-32 0,-2-1-16 0,4-2 0 15,1 3 112-15,0-3 32 0,2 0 0 0,0-3 0 16,0 3 544-16,1-2 96 0,-1 2 32 0,-3 0 0 0,-1 0-960 16,-3 2-256-16,-3 1 0 0,-2 0 128 15,-1 0-128-15,-3 1 0 0,-1 1 0 0,-1 1 0 0,-3 2 0 0,0-3 0 16,-2 4 128-16,-1-1-128 15,-2 1 0-15,2 2 0 0,-2 0 0 0,0 4 0 0,-1 1 0 16,-1 1 0-16,0-2 0 0,-1 1 0 16,0 1 0-16,-2 0 0 0,1 1 0 0,-3-2 0 0,2 1 0 15,-1 0 0-15,-1-3 0 0,2 1 0 0,-1 1 0 0,-1-4-144 16,1-1 144-16,-1-2 0 16,-1-1-1776-16,1-3-240 0</inkml:trace>
  <inkml:trace contextRef="#ctx0" brushRef="#br1" timeOffset="178911.07">21248 5236 25791 0,'-6'0'1152'0,"1"2"224"15,3-1-1104-15,0-1-272 0,2 2 0 0,0 0 0 0,0-1 576 0,-1 5 48 16,-1 0 16-16,-1 5 0 0,1 0 912 0,-3 6 192 15,0-1 48-15,0 5 0 16,-1-1-928-16,0 5-176 0,-1 1-48 0,2 2 0 0,-1 0-272 0,1 3-64 16,-2 0-16-16,2-3 0 0,1 1-160 0,2-2-128 15,1-4 192-15,0-3-192 0,3 1 0 0,0-5 0 16,1-2 0-16,3-3 0 0,1-2 0 0,-1 0 0 16,1-4 0-16,2 1-11296 15,-1-4-2256-15</inkml:trace>
  <inkml:trace contextRef="#ctx0" brushRef="#br1" timeOffset="180022.12">21662 5436 14735 0,'-2'4'1312'15,"0"0"-1056"-15,2-3-256 0,0 2 0 16,0 0 448-16,0-1 48 0,-1 4 0 0,-2 5 0 15,1 1 32-15,0 7 16 0,0 0 0 0,0-1 0 16,0 2 464-16,1 0 80 0,1-1 32 0,3-1 0 0,0 3-16 16,0-3 0-16,2-1 0 0,-1 0 0 0,1-3-464 15,0 1-80-15,0-4-32 0,-1 0 0 0,1-3-384 0,-1-2-144 16,-1 2 0-16,1-4 144 0,-1-2-144 0,-2 1 0 16,1-3-192-16,0 0-8240 15,0-1-1632-15</inkml:trace>
  <inkml:trace contextRef="#ctx0" brushRef="#br1" timeOffset="-209950.48">26874 2428 21183 0,'-1'-6'1888'16,"1"1"-1504"-16,0 3-384 0,0 0 0 15,0 2 640-15,0 0 48 0,0-2 16 0,-1-1 0 16,0 0 544-16,-1 2 112 0,-1 5 32 0,1 1 0 15,-3 4-304-15,1 2-48 0,1 6-16 0,-1 2 0 16,1 4-80-16,1 3-32 0,1 4 0 0,-2 1 0 16,1 4-592-16,-1-1-112 0,-1 2-16 0,1-2-16 15,0 0-176-15,-1-2 160 0,1-1-160 0,0-3 160 0,-1 0 48 0,1-5 16 16,2-1 0-16,0-3 0 0,2-1 144 16,0-4 16-16,1-3 16 0,2-2 0 0,-1-4-256 0,0-1-144 15,2-5 160-15,-1-4-160 0,2 0 0 0,-1-2 128 16,1-4-128-16,-1-3 0 0,2-2 0 0,-2-2 0 15,-1-2 0-15,1 1 0 0,-2-4 0 0,-1 0 0 16,-1-3 128-16,-1 1-128 0,-1-3 208 0,0-2 0 16,-1-3 0-16,-2-3 0 0,1 2-208 0,-1-3 144 15,-1 1-144-15,0 2 128 0,0 0-128 0,0 3 0 16,1 3 144-16,1 7-144 0,1 2 0 0,1 8 0 16,1 2 0-16,0 4 0 0,0 4 0 0,0 2 0 15,0 2 0-15,0 2 128 0,0 4-128 0,-2 2 0 16,1 0 0-16,0 4 0 0,0 2 0 0,1-1 0 0,1 5 0 15,0-3 0-15,2 3 0 0,0-1 0 0,1 0 0 16,2-1 128-16,1-3-128 0,-1 1 0 0,3-2 0 0,0-4 0 16,1-2 176-16,0 0-48 0,3-5 0 0,0-3 0 15,0-1 256-15,3-3 32 0,0-3 16 0,0-3 0 16,2-2-432-16,0-3 0 0,0-2 0 0,-1 1 0 16,0-4 0-16,1-2 0 0,0 3 128 0,-1 0-128 15,0-1 0-15,-1 2 0 0,1 5 0 0,-2 1 0 16,-2 5 0-16,-2 3 0 0,-2 3 0 0,-1 1 0 15,-1 7 0-15,-3 0 0 0,2 4 0 0,-2 4 0 16,-1 2 0-16,2 5 0 0,-3-1 0 0,0 3 0 16,1 1 0-16,-3 2 0 0,1 0 0 0,0 1 0 15,0 1 0-15,0-1 0 0,0-2 0 0,0 0 0 0,0-2 0 16,2 2 0-16,-2-3 0 0,0 0 0 0,2-3 0 0,-1 1 0 16,2-5 0-16,-1 0 0 0,2 0 0 0,-1-5 0 15,1-2 0-15,0-3 0 16,2 1-672-16,-2-3-64 0,2-2-16 0,0-2-17472 15</inkml:trace>
  <inkml:trace contextRef="#ctx0" brushRef="#br1" timeOffset="-209376.03">27773 2890 16575 0,'-1'-3'1472'0,"1"3"-1168"0,0 0-304 0,0-2 0 15,0 2 624-15,0-3 64 0,0 1 16 0,-1-2 0 16,2-1 1360-16,-3-3 288 0,1-3 48 0,-1 2 16 15,-1-2-304-15,0 0-48 0,0-2-16 0,-2 0 0 16,0-2-784-16,-2 2-176 0,0-2-16 0,-2 1-16 0,0-1-432 0,-1 1-96 16,0 1-16-16,0 4 0 15,0-1-256-15,0 6-48 0,-1 1-16 0,1 1 0 0,1 2-192 0,-1 2 0 16,1 1 128-16,-1 5-128 0,2-1 0 0,-1 3 0 16,2-1 0-16,0 2 0 0,0 1 0 0,0 4 0 15,1-2 0-15,0 4 0 0,2-1 0 0,-1 0 0 16,2 3 0-16,1-4 0 0,1 3 0 0,-1-2 0 15,2-2 0-15,3-1 0 0,0 1 0 0,0-6 0 16,4 2 0-16,0-6 0 0,1 1 0 0,1-4 0 16,-1 1 0-16,3-3 0 0,-3-3 0 0,2 1 0 15,2-4 0-15,-1 1 0 0,0-4 0 0,0 2 0 16,1-3 0-16,0 1 0 0,-1-2 0 0,-1 2 0 16,0 0 0-16,-2 1 0 0,-1 3 0 0,0 3 0 15,-1 0 0-15,-3 2 0 0,0 2 0 0,0 2 0 16,-1 2 0-16,0 0 0 0,-1 5 0 0,0 1 0 15,-1 2 0-15,0 1 0 0,-1 1 0 0,0 1 0 0,1 0 0 0,0 0 0 16,-1-1 0-16,1-1 0 0,1-1 0 16,0 0 0-16,0-5 0 0,0 0 0 0,3-2 0 0,-1-3 0 31,2-2-464-31,0 0-48 0,1-4 0 0,-1 0-11472 0,2-2-2304 0</inkml:trace>
  <inkml:trace contextRef="#ctx0" brushRef="#br1" timeOffset="-208984.41">28195 2627 18431 0,'-1'-2'1632'0,"0"1"-1312"16,0 1-320-16,0 0 0 0,0 0 1040 0,0 1 144 16,-3-1 32-16,-2 2 0 0,-3 2 1152 0,-3 1 224 15,-2 3 48-15,-2 1 16 0,1 0-1232 0,-1 0-240 16,0 2-48-16,2-1-16 0,1-1-288 0,0 0-64 15,3 0-16-15,2 1 0 0,2-1-496 0,1 0-112 16,2 2-16-16,2 0 0 0,2 0-128 0,1 1 0 16,-2-12 0-16,0 0 128 0,0 0-128 0,35 44 0 15,-35-44 0-15,0 0 0 0,0 0 0 0,59 37 0 16,-59-37 0-16,0 0 0 0,0 0 0 0,58 27 0 16,-58-27 0-16,0 0 0 0,0 0 0 0,0 0 128 15,56 32-128-15,-49-23 0 0,-1 0 288 0,-1 2-32 0,-3 0 0 16,-2 0 0-16,-2 2 0 0,-2 0 0 0,-1 1 0 15,-3-2 0-15,-1 1-128 0,-1-1-128 16,-2 0 144-16,-1-1-144 0,1-2 144 0,-1 1-144 0,0-1 128 0,0-4-128 16,1 1 0-16,-1 1 0 0,2-5 0 0,0 0 0 15,2-4 0-15,2 0 0 0,0 0 0 0,0-3 0 16,1-1-240-16,3 1-16 0,0-4-16 0,2-2-12048 16,1-3-2400-16</inkml:trace>
  <inkml:trace contextRef="#ctx0" brushRef="#br1" timeOffset="-208701.05">28408 2172 911 0,'5'-13'0'0,"-3"5"0"0,0 2 0 0,1 3 0 15,-2 3 4416-15,0 0 784 0,0 2 176 0,0-1 16 0,2 4-2896 0,0 2-576 16,0 4-112-16,-2 5-16 0,-1 7-48 0,-1 5 0 15,-2 3 0-15,-3 2 0 0,0 5-400 0,-1 4-96 16,-1 1-16-16,-1 5 0 0,1 2-592 0,0 2-128 16,3 3-32-16,-2-3 0 0,0-1-288 0,1-3-64 15,0-5-128-15,2-7 192 0,0 0-192 0,1-5 0 16,2-2 0-16,1-6 0 0,1-3 0 0,1-4 0 16,1-2 0-16,1-5 0 0,0-4 0 0,0-5 0 15,0-2 0-15,-1-1-160 16,1-6-976-16,-1-2-192 0</inkml:trace>
  <inkml:trace contextRef="#ctx0" brushRef="#br1" timeOffset="-208500.38">28280 2399 26719 0,'-1'3'2368'0,"1"-1"-1888"0,1 2-480 0,0-2 0 16,1-1 160-16,1 1-160 0,-1 2 160 0,2 0-160 15,3 3 384-15,2 3 0 0,1 0-16 0,-10-10 0 16,0 0-64-16,0 0-16 0,47 47 0 0,-37-38 0 16,-10-9 32-16,0 0 0 0,0 0 0 0,0 0 0 15,47 45-320-15,-39-37 0 0,-1-2 0 0,0-1 0 16,2 1-992-16,-2-3-160 0</inkml:trace>
  <inkml:trace contextRef="#ctx0" brushRef="#br1" timeOffset="-208141.58">28613 2688 12895 0,'1'16'576'0,"-1"-4"112"0,1-1-560 0,0-6-128 16,0 1 0-16,0-4 0 0,1 2 576 0,1 1 96 16,-3-5 16-16,0 0 0 0,0 0 864 0,0 0 176 15,35 45 48-15,-26-44 0 0,0-1 336 0,-1-3 64 16,1-3 0-16,-1-2 16 0,0-1-1024 0,-1 0-208 15,1 0-32-15,-2-2-16 0,-1 1-272 0,-1-2-48 16,-1 3-16-16,-2-1 0 0,-1 1-64 0,-3 1-32 0,0-1 0 0,-4 6 0 16,-1-3 48-16,-2 4 16 0,-1 2 0 0,0 5 0 15,-2-1-176-15,0 4-48 0,0 3 0 0,-1 2 0 16,0 2-160-16,0 3-32 0,2-2-128 0,1 3 192 16,2-1-64-16,0 1-128 0,5-1 176 0,-1 1-176 15,3 1 0-15,2 0 0 0,2-1 0 0,1-1 0 16,-3-18 0-16,0 0 0 0,20 56 0 0,-20-56 0 15,0 0 0-15,31 46 0 0,-31-46 0 0,0 0 0 16,0 0 0-16,44 42 0 0,-44-42 0 0,0 0 0 16,0 0 0-16,44 8-256 0,-33-11 64 0,1-5-11712 15,-1-3-2352-15</inkml:trace>
  <inkml:trace contextRef="#ctx0" brushRef="#br1" timeOffset="-207792.27">28884 2771 16575 0,'-1'9'736'0,"1"-3"160"0,0 2-720 0,0-3-176 16,0-1 0-16,0-1 0 0,1 3 1040 0,-1-1 176 15,2 10 48-15,-1 1 0 0,1 5 816 0,2 0 160 16,-2 0 48-16,1 0 0 0,0-3-144 0,0 1-32 16,-1-3 0-16,1 0 0 0,0-2-1216 0,-3-14-256 15,0 0-64-15,8 37 0 0,-5-29-32 0,-1 0-16 16,0-2 0-16,2-1 0 0,-2-1-208 0,0-4-64 15,0 0 0-15,2-2 0 0,-1-4-16 0,0 2-16 16,1-4 0-16,-1 0 0 0,3-3-48 0,-2-2-16 0,1 0 0 16,0-4 0-16,1 3-160 0,-1-3 0 15,2 3 0-15,-2-3 128 0,0 0-128 0,1 0 0 0,0 2 0 0,0-2 128 16,0 1-128-16,0 2 0 0,0 2 0 0,1-2 0 16,-2 5 0-16,1 1 0 0,-1 2 0 0,1 1 0 15,-2 0 0-15,2 4 0 0,-1-2 0 0,0 3 0 16,-2-2 0-16,2 4 0 0,-2-2 0 0,-1 3 0 15,2-2 0-15,-2 1 0 0,0 0 0 0,1-1-19360 16</inkml:trace>
</inkml:ink>
</file>

<file path=ppt/ink/ink24.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3-09-20T12:17:41.451"/>
    </inkml:context>
    <inkml:brush xml:id="br0">
      <inkml:brushProperty name="width" value="0.05292" units="cm"/>
      <inkml:brushProperty name="height" value="0.05292" units="cm"/>
      <inkml:brushProperty name="color" value="#00FA9A"/>
    </inkml:brush>
    <inkml:brush xml:id="br1">
      <inkml:brushProperty name="width" value="0.05292" units="cm"/>
      <inkml:brushProperty name="height" value="0.05292" units="cm"/>
      <inkml:brushProperty name="color" value="#D2691E"/>
    </inkml:brush>
  </inkml:definitions>
  <inkml:trace contextRef="#ctx0" brushRef="#br0">13546 3719 24879 0,'-24'-9'2208'0,"2"3"-1760"16,6 3-448-16,5 1 0 0,0 2 944 0,-8-2 96 15,-17-3 32-15,-22-3 0 0,-14 0-736 0,-7 5-144 16,3 3-16-16,2 6-16 0,2 5-160 0,2 6 0 15,3 3 144-15,4 3-144 0,2-1 592 0,0 4 48 0,-3 2 16 16,3 0 0-16,3 3-96 0,1 0-32 0,2 3 0 0,-1 3 0 16,-2 2-352-16,0-5-176 0,3 3 160 15,0 0-160-15,3 2 0 0,0 1 0 0,5 2 0 16,4 0 0-16,1-2 0 0,5 3 0 0,4 2 0 0,5-2 0 16,5-4 0-16,3 3 128 0,3 3-128 0,2 4 0 15,5 1 0-15,2 4 0 0,3-3 0 0,4-1 0 16,3 1 0-16,-2-51 0 0,15 90 0 0,-15-90-160 15,27 80 160-15,-27-80 0 0,43 74 0 0,-43-74-128 16,62 61 384-16,-62-61 96 0,75 51 16 0,-75-51 0 16,84 43 80-16,-40-26 0 0,1 0 16 0,2-4 0 15,0-3-240-15,3-2-48 0,6 1-16 0,1-4 0 0,3-2 144 0,1-6 16 16,1 0 16-16,2 0 0 0,2 0-160 0,3 0-48 16,3-1 0-16,-1-2 0 0,-1-4-128 0,1-1 0 15,3-3 0-15,1-2 128 0,1-4-128 0,0-3 0 16,-3 0 0-16,1-5 128 0,-2 0-128 0,-1-3 0 15,-3-1 0-15,-2-4 128 0,-4-1-128 0,-4-4 0 16,-2 0 0-16,-5-1 128 0,-3 3-128 0,-3-7 0 16,-3 1 0-16,-4 2 0 0,-5 1 160 0,-7 0-160 15,-2 0 192-15,-4 2-192 0,-4 0 320 0,-4-2-64 16,-5 5 0-16,-4-2 0 0,-4-1-16 0,-4-2-16 16,-4 2 0-16,-4-2 0 0,-3 5-16 0,-3 0 0 15,-3-1 0-15,-4 1 0 0,-5 2-32 0,-3-2-16 16,-6-2 0-16,-1 5 0 0,-2-2-160 0,-4 5 160 0,-3 2-160 0,-5 3 160 15,-1 4-160-15,-4 3 0 0,-3 6 0 0,-7 0 128 16,-5 4-128-16,-4 7 0 0,-5 4 0 0,-3 6 128 16,-2 4-128-16,-4 8-144 0,1 12 144 0,-5 4-208 31,-2 9-384-31,-3 11-80 0</inkml:trace>
  <inkml:trace contextRef="#ctx0" brushRef="#br0" timeOffset="16703.05">5582 14729 911 0,'-9'-5'0'0,"1"0"0"0,2 1 0 0,1 0 0 0,3 1 2976 0,0 1 512 15,0-1 96-15,-4-3 32 0,-2-4-1408 0,-3-1-288 16,-4-1-48-16,2 0-16 0,0 1-576 0,-2 6-128 16,1-2-32-16,-1 5 0 0,0-1-32 0,-2 6-16 15,-1-1 0-15,-1 1 0 0,0 3-288 0,-1-1-48 16,-1 1-16-16,-2 1 0 0,2-2-240 0,-1 3-48 15,-2-2-16-15,1 3 0 0,-2-2 128 0,2 0 32 16,2 3 0-16,0-1 0 0,-2 3-64 0,0 2 0 16,-1 0 0-16,1 1 0 0,2-2-128 0,0 4-48 15,-1 3 0-15,2-1 0 0,2 1-16 0,-1 0-16 16,5 0 0-16,-1 0 0 0,4 3-112 0,1-1-32 16,0 0 0-16,2 4 0 0,3-3-160 0,0 2 0 15,2-2 0-15,2 0 0 0,3-1 0 0,1 0 0 16,3 2 0-16,1-3 0 0,-1-1 0 0,3 0 0 0,0 0 0 15,2 0 0-15,1-4 0 0,1-2 0 0,2-1 0 0,1-2 0 16,-16-11 0-16,0 0 0 0,59 22 0 0,-59-22 0 16,0 0 0-16,72 15 0 0,-72-15 0 0,0 0 192 15,75 5-192-15,-75-5 128 0,56-5-128 16,-56 5 128-16,64-11 16 0,-32 2 0 0,1 0 0 0,-1 1 0 16,-2 1-144-16,0-1 192 0,2-1-192 0,-2 1 192 15,1-3-192-15,-1 0 0 0,-1 0 144 0,-1-1-144 16,0-3 0-16,-3 0 0 0,-1-1 0 0,-3-1 128 15,1 2 0-15,-3-5 0 0,-3 2 0 0,-1-5 0 16,-1 1 16-16,-1 0 16 0,-2 0 0 0,-2-2 0 16,0 0 0-16,-4 2 0 0,2 0 0 0,-4 2 0 15,-1 1-32-15,-2-1 0 0,-1 1 0 0,-3 2 0 16,-2 2 16-16,-2-1 0 0,-2 1 0 0,-4 3 0 0,-3 2-16 0,-3-1-128 16,-3 4 192-16,-4-1-64 0,-3 5 32 0,-5 0 0 15,2 0 0-15,-4 1 0 0,-1 4 720 0,-2-2 144 16,0 4 16-16,-2-2 16 15,2 1-1936-15,-2 1-384 0,-2-2-80 0,1 1 0 16,-2 2-336-16,5 4-64 0</inkml:trace>
  <inkml:trace contextRef="#ctx0" brushRef="#br1" timeOffset="-194557.5">23479 15782 6367 0,'-5'-2'576'15,"1"2"-576"-15,3 0 0 0,1 0 0 16,0 0 0-16,-1-3 0 0,-1 3 0 0,-3-1 160 15,0-1-16-15,-2 0 32 0,1 2-176 0,2-1-224 16,-1-2 48-16,1 3 48 0,0 0-64 0,0-2 0 16,1 2 0-16,0 0 48 0,0 0 144 0,1 0 0 15,0-1 0-15,0 1 144 0,-1-2 304 0,1 2 64 16,0 0 16-16,-1 0 32 0,0-2-400 0,0 2-160 0,1-2 128 0,-1 0-128 16,2 2 288-16,-1 0-48 15,1 0-16-15,0 0 32 0,0-2-32 0,0 2 0 0,1 0 0 0,-1 0 32 16,1 0-256-16,0 0 0 0,-2 0 128 0,2 0-128 15,-1 0 0-15,1 0 0 0,-1 0-192 0,0 0 192 16,0-1 0-16,-1 1 320 0,0 0-64 0,-1 0 32 16,1 0 384-16,0 0 80 0,-2 0 16 0,2 1 16 15,1-1 96-15,-1 0 16 0,1 2 0 0,0-2 0 16,0 4-112-16,-1-4-16 0,2 2-16 0,0-2 0 16,0 0 336-16,0 2 64 0,0-2 0 0,2 1 16 15,-2-1-144-15,0 0-16 0,1 0-16 16,-1 0 0-16,0 2 32 0,0-2 16 0,0 4 0 0,1-4 0 15,-1 2-128-15,1-2-16 0,1 2-16 0,-1-1 0 16,1 2-336-16,0-3-64 0,0 2-16 0,1-1 0 16,2-1 32-16,-2 0 0 0,3 0 0 0,-2 0 0 15,3-1-112-15,-2-1-32 0,2 2 0 0,0 0 0 0,-2 0-96 0,1 0-32 16,-1 0 0-16,1 0 0 0,1 0-16 0,-1 0 0 16,1 2 0-16,0-2 0 0,-1 1-16 0,2-1 0 15,0 2 0-15,0-2 0 0,0-2 0 0,0 2-16 16,2 0 0-16,-1-1 0 0,1 1-176 0,0-2 0 15,1 2 0-15,0-3 128 0,2 3-128 0,1 0 0 16,0-1 0-16,1-1 0 0,0 2 0 0,1 0 0 16,1 0 128-16,-2 0-128 0,3-2 0 0,-1 2 0 15,0 0 0-15,-2 0 0 0,1-1 0 0,-2 1 0 16,0-3 0-16,0 3 0 0,1 0 0 0,0-2 0 16,1 2 0-16,-1 0 128 0,-1-1-128 0,2 1 0 0,-2-2 144 15,1 2-144-15,0-2 160 0,0 2-32 0,-1 0-128 16,0-2 192-16,-1 0-192 0,2 2 128 0,-2 0-128 15,2 0 0-15,-3 0 0 0,1 0 128 0,1 2-128 0,-2 0 0 16,1 0 0-16,0-2 0 0,0 2 0 0,0-1 0 16,1-1 128-16,-1 0-128 0,2-1 0 0,-2-1 0 15,2 2 144-15,-2-2-144 0,0 0 128 0,1 0-128 16,-1 2 0-16,2 0 0 0,-1-2 128 0,1 2-128 16,0-1 0-16,0 1 0 0,0-2 0 0,1 2 0 15,-1 0 0-15,-1-3 0 0,1 2 0 0,-1 1 0 16,2-2 0-16,-1 2 0 0,1 0 0 0,0 0 0 15,-1 0 0-15,1 0 0 0,-1 0 128 0,1 0-128 16,-16 0 0-16,0 0 0 0,47 6 0 0,-31-3 0 16,-1-1 0-16,-15-2 0 0,0 0 128 0,0 0-128 0,55 11 0 15,-42-7 0-15,2 0 0 0,-1 0 0 0,0-1 0 0,-1-1 0 16,2 1 128-16,-2 0-128 0,1 0 0 0,1-1 0 16,-1 2 0-16,0-2 0 0,-1-1 496 0,0 1 16 15,-1 2 0-15,1-4 0 0,-1 2-384 0,1-2-128 16,0 2 0-16,-1-1 0 0,2-1 0 0,-2 0 0 15,1 2 0-15,1-2 0 0,0-2 0 0,0 2 0 16,0 2 0-16,0-4 0 0,-2 2 0 0,0 0 0 16,0 0 0-16,1 0 0 0,-1 0 0 0,0 0 0 15,1 0 0-15,-2 0 0 0,1 0 0 0,-1 0 0 16,1 0 0-16,0 0 0 0,0 0 0 0,0 0 128 16,0-1-128-16,1 1 0 0,-1-2 0 0,-1 2 0 15,1 0 0-15,2-2 0 0,-2 2 880 0,0-2 128 16,1 0 16-16,-1 0 16 15,0 2-1360-15,0-3-288 0,1 0-48 0,-1 0-16 0,1 1 672 0,0-2 0 0,-2 3 208 0,1-3-48 16,0 1-160-16,1 0 0 0,-2 0 0 16,-1 1 0-16,-1-2 0 0,-1 2 0 0,-1 2 0 0,0-3 0 15,-1 3 0-15,-1 0 0 0,1 0 0 0,-1-2 0 16,0 2 0-16,-1 0 0 0,1 0 0 0,-2 0 0 16,-1 0 0-16,2 0 0 0,-2 2 0 0,0-2 0 15,-1 0 0-15,2 0 0 0,-2 2 0 0,-1-2 0 16,0 1 0-16,1-1 0 0,-1 0 0 0,0 0 0 15,-1 2 0-15,1-2 0 0,0 0 128 0,-1 3-128 16,1-3 128-16,-2 1-128 0,1-1 192 0,0 0-64 16,0 0 128-16,0 0 32 0,0 0 0 0,0-1 0 15,0 1-288-15,1 0 0 0,-1 0 0 0,-2 0 0 0,2-3 0 16,0 3 0-16,1 0 0 0,-1-2 0 16,0 2 0-16,0 0 0 0,0 0 0 0,-1 0 0 0,2 0 0 0,-1 0 0 15,0 0 0-15,1 0 0 0,-1 0 0 0,1 0 0 16,0 0 0-16,0 2 0 0,0-2-128 0,1 0 128 15,1 0 0-15,0 0-144 16,0 0-688-16,1 3-144 0</inkml:trace>
  <inkml:trace contextRef="#ctx0" brushRef="#br1" timeOffset="-189992.13">21862 17376 3679 0,'-3'-3'320'16,"-1"0"-320"-16,1-2 0 0,1 5 0 0,0-1 672 0,-2-1 64 15,-2-4 16-15,-7 0 0 0,-1-4 464 0,-3 1 80 16,-1 1 32-16,-1-1 0 0,1 3 32 0,-1 3 16 16,1 1 0-16,1 1 0 0,0 1 112 0,0 1 32 15,-1 4 0-15,3-1 0 0,-1 4 112 0,-1-1 32 16,2 2 0-16,-2 0 0 0,-1 5-176 0,1-2-16 16,-1 1-16-16,1 2 0 0,0 2-896 0,-1 2-176 15,1 2-48-15,2 1 0 0,0 0-208 0,2 3-128 16,0 2 128-16,3-3-128 0,3 2 0 0,1 0 144 15,3 2-144-15,2-3 0 0,1 1 160 0,2 0-160 16,2-1 128-16,1 0-128 0,3 0 0 0,0 0 0 16,-8-25 0-16,23 49 0 0,-23-49 0 0,28 47 0 15,-28-47 0-15,34 46 0 0,-34-46 0 0,44 48 0 16,-44-48 128-16,48 40-128 0,-48-40 0 0,0 0 0 16,71 39 0-16,-71-39 0 0,0 0 0 0,77 26 0 0,-77-26 128 15,56 8-128-15,-56-8 512 0,56 3 32 0,-56-3 0 0,59 0 0 16,-59 0-32-16,60-8 0 0,-30 2 0 15,-2-6 0-15,-1 1-384 0,-2-4-128 0,-4-1 0 0,0-3 0 16,-1 1 320-16,-1-4-64 0,-1-1 0 0,-2 0 0 16,-2-2-16-16,-2 2-16 0,1-5 0 0,-3 0 0 15,-3 0-224-15,-2 2 128 0,-2-2-128 0,-3 3 0 16,-2-1 240-16,-2 0-48 0,-2 2-16 0,-3 1 0 16,-2 0 0-16,-1 1 0 0,-3 0 0 0,0 1 0 15,-2 1-176-15,-2 3 0 0,1 0 144 0,-2 0-144 16,-1 3 176-16,-2-2-48 0,0 1 0 0,-3 4 0 15,1 2 32-15,-4-2 0 0,-3 2 0 0,1-1 0 16,1 3-160-16,-5 0 0 0,1 1 144 0,-3 5-144 0,0-1 0 0,-1 2 0 16,1 0 0-16,0 2 128 0,2-1-128 0,-2 1 0 15,-1 2 0-15,2 0 0 0,5-1 0 0,3 6 0 16,5 0 0-16,2 5 0 0,4 0-304 0,2 9-16 16</inkml:trace>
</inkml:ink>
</file>

<file path=ppt/ink/ink25.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3-09-20T12:43:47.37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4169E1"/>
    </inkml:brush>
    <inkml:brush xml:id="br2">
      <inkml:brushProperty name="width" value="0.05292" units="cm"/>
      <inkml:brushProperty name="height" value="0.05292" units="cm"/>
      <inkml:brushProperty name="color" value="#D2691E"/>
    </inkml:brush>
    <inkml:brush xml:id="br3">
      <inkml:brushProperty name="width" value="0.05292" units="cm"/>
      <inkml:brushProperty name="height" value="0.05292" units="cm"/>
      <inkml:brushProperty name="color" value="#FF00FF"/>
    </inkml:brush>
    <inkml:brush xml:id="br4">
      <inkml:brushProperty name="width" value="0.05292" units="cm"/>
      <inkml:brushProperty name="height" value="0.05292" units="cm"/>
      <inkml:brushProperty name="color" value="#FFA500"/>
    </inkml:brush>
  </inkml:definitions>
  <inkml:trace contextRef="#ctx0" brushRef="#br0">1421 2656 36863 0,'-5'3'3264'0,"4"-1"-2608"16,1-2-528-16,2 1-128 0,2-1 688 0,1 0 96 15,5 2 32-15,7 2 0 0,-17-4-624 0,66 11-192 0,-66-11 0 0,91 14 0 16,-91-14 128-16,101 17-128 0,-101-17 0 0,108 22 0 16,-48-7 0-16,4-2 0 15,2 4 128-15,3 1-128 0,5 4 0 0,-2-2 128 0,0-3-128 0,0 0 0 16,4-1 128-16,4 1-128 0,4-2 0 15,-5-4 0-15,-4-2 160 0,8-1-160 0,5-5 128 0,0 0-128 16,0-3 352-16,-2-3-16 0,-4-3 0 0,-1-3 0 16,3 2-64-16,-4-2-16 0,-2-2 0 0,-5-1 0 15,-3 1-256-15,-5 0 0 0,-3 6 0 0,-7 1 0 16,-6 2 0-16,-9 1 0 0,-7-1 0 0,-9 2 0 16,-5 2 0-16,-8 1 0 0,-4 1 0 0,-6 3 0 15,-4 2 0-15,-8-1 0 0,-7 7 0 0,-7-2 0 16,-7 1 464-16,-7 1 48 0,-7-2 0 0,-7 0 0 15,-7-2-272-15,-6-2-48 0,-3-1-16 0,-6-3 0 0,-4-2-16 0,-7 0 0 16,-4 0 0-16,-4-3 0 0,-1 0-160 16,-4-1 0-16,-4-1 0 0,2-1 0 0,1 3 0 0,-1-1 0 15,-3-1 0-15,1-1 0 0,4 1 0 0,2-2 0 16,1 0 0-16,4 0 0 0,3-1 0 0,6-1 0 16,6 1 0-16,3-1 128 0,6 0 96 0,8 0 16 15,4-2 0-15,4 2 0 0,6 1-48 0,4-2 0 16,7-1 0-16,7 0 0 0,5 3-192 0,7-2 0 15,6-1 0-15,4 3 0 0,5-1 0 0,4 1 0 16,5 1 0-16,5 2 0 0,7 1 0 0,5-1 0 16,5 2 0-16,6 0 0 0,1 0 0 0,11 2 0 15,11-1 0-15,10-1 0 0,10 2 0 0,2-4-128 16,3-3 128-16,7-1 0 0,5-1 0 0,2-1 0 16,-1-1 0-16,4 2 0 0,1-4 0 0,2 4 0 0,0-1 0 0,-3 2 0 15,0 0 0-15,-4 1 0 0,1 4 0 0,-6 1 0 16,-7-2 0-16,0 4 0 0,-1 4 0 0,-7 0 0 15,-3 2 0-15,-9 1 0 0,-5-3 0 0,-3 3 0 16,-3-2 0-16,-4 2 0 0,-50-9 0 0,85 17 0 16,-85-17 0-16,61 9 0 0,-41-4 0 0,-7-4 0 15,-3-1 0-15,-7 0 0 0,-3-1 0 0,-5-4 0 16,-4 2 0-16,-6-5 0 0,-5-1 0 0,-8-2 0 16,-6 0 288-16,-10 0 16 0,-6-2 0 0,-8 0 0 15,-4 4 16-15,-8-2 16 0,-1 5 0 0,-5-3 0 16,-2 0-336-16,-4-1 0 0,-1 5 0 0,-1-1 0 0,-1 1 0 0,0-2 0 15,4-1 0-15,-3 2 0 0,-1 1 0 16,1 2 0-16,-1-1 0 0,1 0 0 0,6 4 0 16,-2 0 0-16,-1 2 0 0,3 1 0 0,0 0 0 0,3 0 0 15,5-1 0-15,4 1 0 0,6 0 0 0,3 0 0 16,3-1 0-16,6-1 0 0,5 2 0 0,5-3 0 16,4 2 0-16,7-2 0 0,4 3 0 0,7-3 0 15,2 4 0-15,5-4-128 0,6 2 128 0,4 0 0 16,3-1 0-16,8 4 0 0,5-2 0 0,-17-3 0 15,55 9 0-15,-55-9-128 0,87 11 128 0,-31-5 0 16,6-1 0-16,5 1 0 0,1-1 0 0,12 3 0 16,10 1 0-16,3 2 0 0,-4-2 0 0,4 0 0 15,4 1 0-15,1-1 0 0,3 0 0 0,0-1 0 0,-2-5 0 16,3 3 0-16,2 3 0 0,-5-5 0 0,-5-3 0 0,3 1 0 16,7 2 0-16,-4-2 0 0,-5-4 0 15,-1 1 0-15,-1-2 0 0,-7 3 0 0,-5 0 0 16,-9 3 0-16,-4-3 0 0,-5 1 0 0,-6 2 0 0,-6 3 0 15,-51-6 0-15,85 16 0 0,-85-16 0 16,54 17 0-16,-54-17 0 0,0 0 0 0,0 0 0 0,0 0 0 16,45 43 0-16,-52-38 0 0,-4 4 0 0,-8-1 0 15,-5 0 0-15,-11-2 0 0,-6 2 0 0,-12 1 0 16,-6 0 0-16,-7-1 0 0,-5 1 0 0,-9-4 0 16,-6 1 0-16,-7 0 0 0,-5-4 0 0,-3-2 0 15,-1-2 0-15,-3-2 0 0,-2-1 0 0,1-3 0 16,0 1-256-16,-3-4 16 0,-1-2 16 0,-4-2 0 15,0-2-864-15,0 3-160 0</inkml:trace>
  <inkml:trace contextRef="#ctx0" brushRef="#br0" timeOffset="9135.39">17048 6747 11967 0,'-15'-3'1072'0,"3"1"-864"0,3 2-208 0,5 0 0 15,-1 0 192-15,-4 0 0 0,-9-1 0 0,-11-1 0 16,-8 2 128-16,-4-2 32 0,2 0 0 0,3 2 0 16,5 0-160-16,1-2-48 0,1 2 0 0,1-3 0 15,1 1 336-15,1 1 64 0,-3-2 16 0,0 1 0 16,1 1 384-16,0 1 80 0,0 1 0 0,1 1 16 0,0 4-192 16,0-1-32-16,1 2-16 0,-3 1 0 0,1 3-192 0,-2-2-32 15,-2 4-16-15,1-1 0 0,2 0-80 16,-1-1-16-16,1 4 0 0,1-2 0 0,2 4-144 0,0-1-16 15,-1 2-16-15,0 1 0 0,0 1-112 0,2 0-32 16,-1 1 0-16,0 1 0 0,1 2 208 0,0-2 32 16,-1 4 16-16,0 0 0 0,1 0-80 0,2-3-32 15,1 2 0-15,2-2 0 0,2 2-32 0,2-2-16 16,-1 5 0-16,2 0 0 0,2 1 80 0,1 1 0 16,0 1 16-16,-1 1 0 0,2 1-192 0,0 1-144 15,0-2 192-15,1 1-192 0,0-1 0 0,1-2 0 16,1-1 0-16,-1 0 0 0,0 1 0 0,2 1 128 15,0-3-128-15,0 1 0 0,1 1 0 0,1-1 0 16,-1 1 0-16,2-1 0 0,1-1 352 0,0-2-32 16,2 0-16-16,0-1 0 0,1-2 592 0,0-1 128 0,0 1 32 0,1 0 0 15,0-1-800-15,0 0-256 0,0-2 128 0,2 3-128 16,0 0 0-16,0-1 0 0,2 1 128 0,0-1-128 16,0 4 0-16,0-6 160 0,0 2-160 0,0 1 128 15,0-1 0-15,-1 0-128 0,2-4 192 0,-2 2-64 16,2-3-128-16,0 0 192 0,-1-3-192 0,3 3 192 15,0-3 192-15,2-3 64 0,1 3 0 0,0-2 0 16,0 2-448-16,0-3 128 0,3 1-128 0,-2-1 0 16,0 3 0-16,2-3 0 0,-1 1 0 0,1-1 0 15,-1 0 0-15,0-3 0 0,3 3 128 0,0-4-128 16,0 3 0-16,1-3 0 0,2 1 0 0,0-3 0 16,2 2 192-16,-1 1-64 0,-20-8 0 0,0 0 0 15,64 20-128-15,-42-15 0 0,-22-5 144 0,49 17-144 16,-49-17 0-16,49 13 0 0,-49-13 0 0,0 0 0 0,67 18 0 15,-67-18 0-15,52 9 0 0,-52-9 0 0,53 11 0 0,-53-11 0 16,54 10 0-16,-28-6 0 0,-2-1 0 0,1 3 0 16,-2-2 0-16,0-1 0 0,1 1 0 0,-1-1 0 15,2-1 0-15,-2 2 0 0,0-4 0 0,0 2 0 16,3-2 0-16,-1 3 0 0,-25-3 0 0,55 6 0 16,-55-6 0-16,56 5 0 0,-29 0 0 0,-1-4 0 15,0 1 0-15,0 1 0 0,1-2 0 0,-2-1 0 16,2 2 0-16,-1-2 0 0,-2 2 0 0,1-1 0 15,0-1 0-15,1 2 0 0,-26-2 0 0,54 7 0 16,-26-5 0-16,-2 1 128 0,-26-3-128 0,54 3 0 16,-28-1 0-16,-2-2 0 0,0-2 0 0,0 2 0 0,2-2 0 0,-3 2 0 15,-2 0 0-15,1 0 0 0,2 0 0 16,1 2 0-16,-1 0 0 0,-24-2 0 0,48 7 0 0,-48-7 0 16,47 8 0-16,-47-8 0 0,45 8 0 0,-24-7 0 15,-1 2 0-15,1-1 0 0,-1 0 0 0,1-2 0 16,-3 0 0-16,3-2 0 0,0 2 0 0,0 0 0 15,1-2 0-15,0 2 0 0,-2 2 0 0,0-2 0 16,1 0 0-16,1 0 0 0,-1 0 0 0,1 0 0 16,0 0 0-16,0 0 0 0,-1 0 0 0,1-2 0 15,-1 1 0-15,-2-1 0 0,1-2 0 0,-2 2 0 16,0-1 0-16,-2-3 0 0,2 3 0 0,-1-3 0 16,0 1 0-16,1-1 0 0,-1 0 0 0,2-1 0 0,0 1 832 15,-1-1 160-15,0 2 32 0,0-1 0 16,2-2-1632-16,-1 3-320 0,1-1-64 0,0 0-16 0,0 0 816 0,-2 0 192 15,-1 1 0-15,-2-1 0 0,0-2 0 16,-2 3 0-16,0-4 0 0,-3 1 0 0,-1-1 0 0,0 1 0 16,1-1 0-16,-3-2 0 0,1 2 0 0,-1 2 0 15,-2-5 0-15,1 3 0 0,-1 1 176 0,-2-1 80 16,0-1 0-16,1-3 16 0,-3 2-272 0,1 2 0 16,0-4 0-16,0 2 0 0,1-1 0 0,-2 0 0 15,0-1 0-15,-1 2 0 0,1-4 0 0,-1 2 0 16,0 0 0-16,0-1 0 0,1 1 0 0,-1-1 0 15,0 2 0-15,0 1 0 0,-1-3 0 0,0 2 0 16,0 1 0-16,0 0 0 0,-2 0 0 0,2-4 0 16,0 4 0-16,-1-2 0 0,1-2 0 0,-1 1 0 0,0 0 0 15,0 2 0-15,0-3 0 0,0 2 0 16,-2 0 0-16,0-2 0 0,-1 3 0 0,1-2 0 0,-2 3 0 0,1 0 0 16,-1 0 0-16,1-1 0 0,-1-2 0 15,-1 3 0-15,2 0 0 0,-1 0 0 0,2-2 0 0,-2 0 0 16,1 2 0-16,-1 0 0 0,2-2 0 0,-1 2 0 15,0 2 0-15,-2-1-224 0</inkml:trace>
  <inkml:trace contextRef="#ctx0" brushRef="#br0" timeOffset="10110.9">17211 6908 18431 0,'1'0'1632'0,"1"0"-1312"0,0 0-320 0,0 0 0 15,2 0 208-15,-1 3-16 0,5-3-16 0,3 3 0 16,6 0 80-16,4 2 32 0,1 0 0 0,3 1 0 16,-25-6-112-16,54 11-32 0,-54-11 0 0,61 9 0 15,-61-9 80-15,66 12 16 0,-66-12 0 0,68 16 0 16,-68-16 0-16,63 20 0 0,-63-20 0 0,61 23 0 15,-61-23 32-15,58 25 16 0,-58-25 0 0,57 31 0 0,-57-31-80 16,53 29-16-16,-53-29 0 0,56 32 0 0,-56-32 128 16,55 33 32-16,-55-33 0 0,51 36 0 0,-51-36-48 0,0 0-16 15,64 54 0-15,-64-54 0 0,0 0-96 0,51 65 0 16,-51-65-16-16,0 0 0 0,40 74 704 0,-40-74 144 16,18 51 16-16,-18-51 16 0,13 48-464 0,-8-26-80 15,-1-3-32-15,0-2 0 0,-1-2-480 0,-1-3 0 16,0 1 0-16,0-1 0 0,0-4 0 0</inkml:trace>
  <inkml:trace contextRef="#ctx0" brushRef="#br1" timeOffset="56928.24">19654 17283 15663 0,'-5'-2'1392'16,"4"0"-1120"-16,1 0-272 0,0 2 0 16,1 0 1792-16,-1 0 320 0,0-2 48 0,0-1 16 15,1 0 400-15,1 2 96 0,1 1 16 0,1 1 0 0,1 5-1104 16,-1 0-224-16,1 1-32 0,0 4-16 0,1 4-432 16,-2 4-96-16,1 4-16 0,0 2 0 15,1 2-432-15,0 3-80 0,2 1-32 0,0 4 0 0,1-2-224 0,-2 1 0 16,1 0 128-16,-2-4-128 0,1-1 0 0,-2-1 0 15,0-5 0-15,-1-3 0 0,1-1 0 0,-2-5 0 16,2-2 0-16,-3 0 0 0,0-5 0 0,0 0-208 16,1-1 64-16,-2-4 16 15,0-2-1952-15,-1-2-384 0</inkml:trace>
  <inkml:trace contextRef="#ctx0" brushRef="#br1" timeOffset="57256.71">19687 17356 23951 0,'-8'-5'1056'0,"4"-1"224"0,0 1-1024 0,3-1-256 0,1 5 0 0,0-1 0 15,1 0 1488-15,-1-4 240 16,3-3 64-16,-1-2 0 0,2-1-304 0,2 0-48 0,-1 1-16 0,2 2 0 16,1-1-448-16,-1 5-80 0,0-1-32 0,2 1 0 15,-1-1-160-15,1 3-48 0,0 0 0 0,0 2 0 16,0 1-336-16,0 1-64 0,0 4 0 0,0-2-16 15,-1 1-112-15,-2 1 0 0,3 3-128 0,-1-2 192 16,-1 2-64-16,-1-2-128 0,-1 2 176 0,-1-1-176 16,0 4 224-16,-3-1-64 0,-1 2-16 0,0-1 0 15,-1 0 112-15,-3 4 32 0,1-4 0 0,0 2 0 16,-3-1-288-16,0-1 0 0,1-1 128 0,-2 0-128 16,2-4 0-16,-1 0 0 0,-1 0 0 0,1-2 0 0,-1-3 0 0,-1 1 0 15,3 0 0-15,-2 0 0 0,0-2 0 0,3 0 0 16,-1-2 0-16,3 0 0 15,1 0-576-15,1 1-64 0</inkml:trace>
  <inkml:trace contextRef="#ctx0" brushRef="#br1" timeOffset="57873.33">20241 17733 11967 0,'-2'4'528'0,"0"-3"112"0,0 1-512 0,1-2-128 0,1 0 0 0,0-2 0 16,-1 2 928-16,0-1 160 0,-2-1 16 0,0-2 16 16,1 0 480-16,-2-2 112 0,0 0 16 0,1-2 0 15,-2 2 64-15,0-3 32 0,0 0 0 0,0-1 0 16,-1-2 128-16,-1 1 32 0,1 0 0 0,-2-3 0 0,0 2-752 0,0-1-144 16,0 2-16-16,-1-4-16 0,2 4-592 0,-2-1-112 15,1-2-32-15,-1 3 0 0,0 2-192 0,0 1-128 16,1 3 128-16,-1 1-128 0,2 2 0 0,-1 4 0 15,1 2 0-15,0 1 128 0,2 3-128 0,-1 1 0 16,2 6 0-16,-2-2 0 0,3 4 224 0,-1-3-32 16,2 3 0-16,1 2 0 0,3-1-192 0,1 2 144 15,0-1-144-15,2-2 128 0,1-2-128 0,1-1 0 16,1 0 0-16,-8-14 0 0,0 0 0 0,0 0 0 16,41 28 0-16,-41-28 0 0,0 0 0 0,0 0 128 15,52-6-128-15,-52 6 0 0,0 0 0 0,37-22 128 16,-37 22-128-16,0 0 0 0,31-23 0 0,-23 15 0 15,-1 1 0-15,0 2 0 0,-2-1 0 0,0 2 0 16,0 4 128-16,0 0-128 0,-1 2 0 0,1 1 0 0,-1 3 0 0,1-1 0 16,-1 3 0-16,-1 1 0 0,1 0 0 15,-1-1 0-15,3 1 0 0,-1 2 0 0,2-2 0 0,-2 2 0 16,2-1 0-16,-1-1 0 0,0 0 0 0,0 0 0 16,0-1 0-16,-1 0 0 0,2 0 0 0,-2-2 0 31,1 1-768-31,-2-2-16 0,2 1-16 0,-1-2-17216 0</inkml:trace>
  <inkml:trace contextRef="#ctx0" brushRef="#br1" timeOffset="58361.31">20579 17721 911 0,'1'-5'0'0,"-1"1"0"16,-1-1 0-16,1 1 0 0,0 4 2560 0,0-2 416 15,0-1 96-15,-1-3 0 0,-1-5 112 0,1-6 16 16,-2 3 0-16,0-3 0 0,-2 3-352 0,1 0-64 16,-2 3-16-16,-1 0 0 0,1 2-1008 0,-2 0-208 15,0 1-32-15,0 2-16 0,-1 1-800 0,0 2-144 16,1-1-48-16,0 2 0 0,0 2-240 0,0 2-48 15,1 2-16-15,1 1 0 0,0 3-208 0,-1 1 0 16,2 2 128-16,-1 4-128 0,2-1 0 0,-1 3 0 16,2 2 0-16,1-1 0 0,-2 1 0 0,3-2 0 0,1-2 0 0,1 2 0 15,2-4 0-15,-2 2 0 0,2-4 0 0,2-2 0 16,0-1 208-16,2-3-48 0,1-1-16 0,-1-4 0 16,-7 0 48-16,0 0 16 0,0 0 0 0,38-17 0 15,-28 10-208-15,0-3 0 0,1 1 0 0,-1-2 0 16,-1 2 0-16,-1 0 0 0,1-1 0 0,0 3 0 15,-1 0 0-15,-8 7 0 0,0 0 0 0,0 0 0 16,0 0 0-16,0 0 0 0,0 0 0 0,50 2 0 16,-50-2 0-16,0 0 0 0,0 0 0 0,25 33 0 15,-25-33 0-15,0 0 0 0,19 29 0 0,-14-20 0 16,2 2 0-16,0 1 0 0,-2-3 0 0,2 2 0 16,-7-11 0-16,15 22 0 0,-9-11 0 0,1-2 0 15,-1-1-160-15,-1-2 32 0,1-1 0 0,-2 1 0 16,1-3-832-16,-1 2-144 0,2-2-48 0,-2-2-16528 15</inkml:trace>
  <inkml:trace contextRef="#ctx0" brushRef="#br1" timeOffset="58955.67">21022 17269 23951 0,'-15'3'2128'0,"3"-1"-1696"0,0-1-432 0,3-1 0 15,3 2 2048-15,2-2 336 0,-2 2 64 0,-5 0 16 0,-6 3 304 0,-6 1 64 16,-3 1 16-16,2 2 0 16,2 0-2848-16,3 1-352 0,3-1-176 0,1 0-48 0,4 2 576 0,2-2 0 15,2 2 0-15,3-3 0 0,2 3 144 0,2-2 48 16,3 3 0-16,1-4 0 0,4 0-192 0,-8-8 160 16,0 0-160-16,0 0 160 0,53 39-160 0,-53-39 0 15,0 0 0-15,56 27 0 0,-56-27 0 0,0 0 128 16,58 33-128-16,-58-33 0 0,39 26 240 0,-39-26-48 15,35 30 0-15,-35-30 0 0,27 34 192 0,-17-14 16 16,-2 0 16-16,-2 0 0 0,-4 0-96 0,-2-1 0 16,-2-1-16-16,-3 1 0 0,0-1-32 0,-3-1 0 0,0-1 0 15,-2-1 0-15,0 2-272 0,-1-6 128 16,1 2-128-16,-2-4 0 0,1-3 0 0,1-1 0 0,-1-1 0 16,1-4 0-16,1-1 448 0,0-4 48 0</inkml:trace>
  <inkml:trace contextRef="#ctx0" brushRef="#br0" timeOffset="70747.89">4197 11977 12895 0,'-10'-11'1152'0,"5"6"-928"0,0-2-224 0,2 4 0 16,2-2 960-16,0 2 160 0,1-3 32 0,-2 1 0 16,0-7 576-16,0 3 128 0,1-2 32 0,-1 6 0 15,0-1-240-15,0 8-48 0,0 2-16 0,1 9 0 16,-1 5-304-16,-1 4-64 0,1 7-16 0,0 5 0 15,-1 6-400-15,0 8-80 0,0 6-16 0,-1 7 0 0,-2 5-192 0,-2 3-32 16,3 0-16-16,-5 1 0 0,1 3-80 0,-1-7-32 16,2-7 0-16,1-8 0 0,0-4-48 15,3-9-16-15,2-4 0 0,2-12 0 0,1-8-80 0,1-5-16 16,1-6 0-16,2-6 0 0,0-6-192 0,1-2 0 16,0-9 0-16,-1-8 0 0,2-6 128 0,-2-8-128 15,2 0 176-15,-1-7-176 0,0-5 128 0,1-5-128 16,1 0 0-16,-2-3 0 0,-1 0 0 0,-2 3 0 15,0 2 0-15,-1 0 0 0,-2 0 0 0,1 1 0 16,1 3 0-16,0 4 0 0,1 6 0 0,-1 4 0 16,2 8 0-16,-1 3 0 0,-1 8 0 0,-1 7 0 15,-1 6 0-15,0 5 0 0,1 2 0 0,-2 9 0 16,0 7 0-16,-1 9 0 0,-3 6 0 0,0 9 0 0,-2 8 0 16,-3 9 0-16,-2 8 160 0,-2 5-160 0,0 10 128 0,0 1-128 15,2 2 0-15,-1-4 0 0,-2 2 128 0,2-7-128 16,0-4 0-16,2-5 0 0,-1-5 0 0,3-10 0 15,2-10 144-15,2-9 0 0,1-8 0 0,3-6 0 16,1-8-16-16,4-9-128 0,0-3 192 0,2-9-64 16,3-4-128-16,-2-8 0 0,2-6 0 0,0-10 0 15,0-8 0-15,1-8 0 0,0-1 0 0,0-5 0 16,2-5 0-16,-1-5 0 0,1 4 0 0,-1 1 0 16,-2 1 0-16,-1-4 0 0,-1 2 0 0,-2-2 0 15,0 4 0-15,-2 2 0 0,-1 7 128 0,-1 9-128 16,2 8 0-16,-5 7 0 0,2 10 0 0,-2 7 0 15,0 7 0-15,-1 7 0 0,-1 7 0 0,-1 6 0 16,0 8 0-16,-1 10 0 0,-2 14 0 0,-1 9 0 0,-1 6 0 0,0 7 0 16,-3 9 0-16,1 1 0 0,1 4 0 15,0-2 0-15,0 0 0 0,0-5 0 0,-2-2 0 0,3-7 0 16,0-8 0-16,3-7 0 0,2-7 0 0,0-10 0 16,3-5 0-16,1-7 0 0,2-9 0 0,1-6 0 15,1-6 0-15,1-9 0 0,2-7 0 0,0-7 0 16,1-6 0-16,1-2 0 0,-1-2 0 0,0-10 0 15,3-8 0-15,-1-7 0 0,0 0 0 0,0-2 0 16,-2-3 0-16,-3 4 0 0,0 4 0 0,-4 0 0 16,0 0 0-16,-2 1 0 0,-3 1 0 0,1 3 0 15,-2 4 0-15,0 6 0 0,3 5 0 0,0 4 0 16,-1 6 0-16,2 6 0 0,1 6 0 0,1 8 0 16,0 3 0-16,0 8 0 0,-1 5 0 0,1 8 0 0,-1 6 0 0,0 11 0 15,0 8 0-15,-4 9 0 0,1 5 0 0,-2 7 0 16,-2 5 0-16,0 2 0 0,1-4 0 0,-1 7 0 15,-1-2 0-15,-1-1 0 0,1-5 0 0,-1-6 0 16,2-2 0-16,1-9 0 0,2-3 0 0,1-11 0 16,3-3 0-16,1-8 0 0,1-3 0 0,2-6 0 15,1-7 0-15,2-6 0 0,-2-4 0 0,2-8 0 16,0-4 0-16,1-7 0 0,-1-2 0 0,0-8 0 16,1 0 0-16,-1-7 0 0,-1-4 0 0,1-7 0 15,1-1 0-15,-1-5 0 0,0-1 0 0,-2-2 0 16,0 0 0-16,-2 2 0 0,-1 1 0 0,-1 1 0 15,1 2 0-15,-1 2 0 0,-1 3 0 0,-1 1 0 0,0 4 0 16,-3 6 0-16,2 3 0 0,-1 6 0 0,2 6 0 0,-1 4 0 16,-1 3 0-16,2 5 0 0,0 7 0 15,-1 6 0-15,0 5 0 0,1 7 0 0,-1 5 0 0,-1 11 0 16,0 6 0-16,-2 11 0 0,0 5 0 0,-3 5 0 16,-1 3 0-16,-1 1 0 0,-1-1 0 0,1 4 0 15,1 3 0-15,1 0 0 0,3-5 0 0,-1-2 0 16,2-4 0-16,4-9 0 0,2-5 0 0,4-9-176 15,4 0 176-15,3-9-19008 0</inkml:trace>
  <inkml:trace contextRef="#ctx0" brushRef="#br0" timeOffset="77976.97">7492 9409 16575 0,'-9'-6'1472'0,"1"0"-1168"15,2 4-304-15,3-1 0 0,0 3 768 0,-4-4 112 0,-7-4 16 0,-6-6 0 16,-4-1 96-16,-5-1 32 16,1 0 0-16,0 1 0 0,2 1 0 0,-2-1 0 0,1 2 0 0,-2-1 0 15,-2-1-208-15,2 2-48 0,1 2 0 0,-2-4 0 16,-3 4 256-16,-4 0 64 0,-3 2 0 0,0 1 0 15,-2 2 16-15,0 1 16 0,0 1 0 0,-1 1 0 16,1 3-448-16,-2-2-96 0,0 1 0 0,-1-2-16 16,-1 3-144-16,0 0-32 0,2 3 0 0,1-2 0 15,4 3-160-15,-1 0-32 0,-2 1-16 0,-1-1 0 16,3 1-176-16,0-1 0 0,0-2 144 0,-3 0-144 16,0 1 0-16,1-3 0 0,0 3 0 0,0-3 128 15,-3-3-128-15,1 1 0 0,-2-1 0 0,-2-1 0 16,-1 2 0-16,0 0 128 0,-1-1-128 0,0 3 128 15,1-3-128-15,0 0 192 0,1 0-64 0,1-1 0 16,4 0-128-16,-2 0 192 0,2 1-64 0,-1 1 0 0,4 2-128 0,1 0 176 16,3 2-176-16,1 1 192 0,2 1-192 0,1 1 0 15,1 3 0-15,1-1 128 0,1 3-128 16,-2 1 0-16,1-1 0 0,-1 4 0 0,-1-1 0 0,2-1 0 16,1 3 0-16,3 0 0 0,0 0 0 0,0-1 0 15,-2 3 0-15,3 0 0 0,0 1 0 0,3-2 0 16,-1 1 0-16,2 2 0 0,1-1 0 0,0 2 0 15,0-1 0-15,1-1 0 0,0 3 0 0,2-3 0 16,2 2 0-16,0-1 0 0,2 1 0 0,0 2 0 16,3 1 0-16,0-1 0 0,3 2 0 0,-1 1 0 15,2 0 0-15,1-2 0 0,0 5 0 0,2-2 0 16,1-1 0-16,-1 1 0 0,1 0 0 0,1 2 0 16,1 2 0-16,-1-1 0 0,1-1 0 0,1 1 0 0,0-1 0 15,1-3 0-15,1 0 0 0,0 1 0 0,0-4 0 16,2 0 0-16,-1-2 0 0,2 0 0 0,-2 0 0 0,2-1 0 15,1-1 0-15,-2 1 0 0,2-1 0 0,1 1 0 16,-2-1 0-16,1-1 0 0,1-1 0 0,0 1 0 16,1 0 0-16,-1 0 0 0,3-3 0 0,-1 1 0 15,0-1 0-15,1 3 0 0,0-4 0 0,0 2 0 16,1 2 0-16,-2-3 0 0,2 1 0 0,-2 1 0 16,-1-2 0-16,1 2 0 0,-1-1 0 0,-1 2 0 15,1-3 0-15,0 1 0 0,1-2 0 0,-1-1 0 16,0 4 0-16,0-4 0 0,1-1 0 0,-1 1 0 15,1-1 0-15,0-2 0 0,2 2 0 0,0-2 0 16,-1-1 0-16,0-1 0 0,1 0 0 0,2 1 0 16,-2 1 0-16,1-4 0 0,1 3 0 0,0-1 0 0,2-2 0 0,-1 0 128 15,1 1-128-15,1-3 128 0,-2 2-128 0,3-1 0 16,0 1 0-16,0-1 128 0,1 0-128 0,-1 0 0 16,1-1 0-16,-1-1 0 0,2 1 0 0,-1 0 0 15,0-1 128-15,2-1-128 0,2 1 0 16,1-2 0-16,-24 0 0 0,0 0 0 0,74 4 0 0,-47-4 0 15,2-3 0-15,0 2 0 0,0-2 0 0,-1-2 0 16,0 2 0-16,-1-2 0 0,-3 1 0 0,1-4 0 16,0 3 0-16,0-3 0 0,3-1 0 0,0 0 0 15,-1 1 128-15,0 3-128 0,0-2 0 0,1-1 128 16,3 3-128-16,-1-1 128 0,1 3-128 0,-1 0 0 16,1 0 0-16,-1 0 0 0,-2 1 0 0,0-4 0 0,-1 3 0 0,0-3 0 15,0 0 896-15,-1 1 112 16,1-1 16-16,0 1 0 0,0-1-832 0,-1 3-192 0,1-2 0 0,0 2 0 31,-1 0-768-31,-1-2-208 0,1 2-48 0,-1 2 0 0,-2-4 832 0,-1 2 192 0,0 1 0 0,-1-2 0 16,1 2 0-16,-1-1 0 0,3 1 0 0,-2 2 0 15,0 0 0-15,0-2 0 0,-1 2 0 0,0 0 0 16,2 0 0-16,1 0 0 0,-1 0 0 0,1 0 0 16,0 0 0-16,1-2 0 0,-2 2 0 0,0 0 0 15,-1 0 0-15,-2-2 0 0,1 1 0 0,-1-4 0 16,0 4 0-16,2-3 0 0,-1 0 0 0,-1 1 0 15,1 1 0-15,-1-2 0 0,0-1 0 0,0 3 0 16,2-2 832-16,-2-1 144 0,0 3 48 0,0-4 0 16,0 3-1648-16,0 0-320 0,0 0-64 0,-1 0-16 0,-1 0 832 15,-1 0 192-15,-1 3 0 0,0-2 0 0,0 2 768 0,-2 0 208 16,2 0 48-16,-1 0 0 0,0 0-832 0,-1-1-192 16,2 1 0-16,-1 0 0 0,-1-2 0 0,2 2 0 15,-2 0 0-15,1-3 0 0,-1 0 0 0,1 1 0 16,-2-2 0-16,0 1 0 0,1-1 0 0,-2-2 0 15,0 3 0-15,2-3 0 0,-2 3 0 0,0-3 0 16,1 1 0-16,-2-1 0 16,1 0-768-16,-1 1-192 0,0-3-32 0,-2 1-16 0,2-1 800 0,0 2 208 15,-1-2 0-15,0 0 0 0,0-1 0 0,0 0 0 16,0-2 0-16,-1 2 0 0,-2-1 0 0,2 1 0 16,-1-2 0-16,0-1 0 0,0-2 0 0,0 2 0 15,-1-1 0-15,1 2 0 0,0-4 0 0,-1 2 0 16,1 0 0-16,-3 0 0 0,2-2 784 0,-2 1 192 0,1-2 48 15,0 2 0 1,-2-1-1648-16,1-1-320 0,-1 1-64 0,-1 1-16 0,2-3 832 0,-2 0 192 0,2 0 0 0,-2 1 0 16,1-1 0-16,1 0 0 0,-2-1 0 0,2 2 0 15,-1 1 0-15,0 1 0 0,-1-2 0 0,-1 4 0 16,0-2 0-16,-2 0 0 0,0 0 0 0,-1-1 0 16,0-1 0-16,0 2 0 0,-1-3 0 0,1 0 0 15,-2 3 0-15,1-3 0 0,0 0 0 0,-1 0 0 16,1 2 320-16,0-2-32 0,-1 1-16 0,0 2 0 15,-2-1-272-15,-1 1 0 0,1 0 0 0,-3 3 0 16,1-1 0-16,-3-1 0 0,0 1 0 0,-2 0 0 16,-1-1 128-16,-2 1-128 0,0-2 0 0,-2 0 0 15,0-1 128-15,0 0-128 0,2 0 192 0,-1 4-192 16,3-4 128-16,-3 2-128 0,0 1 0 0,1-2 0 0,0 0 0 0,0 0 0 16,0 2 0-16,1 1 0 0,-1 0-288 0,2 2-64 15,2 1-16-15,1 1-19824 16</inkml:trace>
  <inkml:trace contextRef="#ctx0" brushRef="#br1" timeOffset="89666.07">13963 16355 20271 0,'-10'1'1792'0,"2"2"-1424"16,4-1-368-16,3-1 0 0,1-1 1120 0,-3 2 160 16,-1 1 16-16,-4 0 16 0,0 0-96 0,3 1-32 15,5 0 0-15,4-1 0 0,6 0-608 0,3-2-128 16,-13-1-32-16,0 0 0 0,0 0-416 0,84 5 128 16,-84-5-128-16,0 0 0 0,92 10 0 0,-92-10 0 15,60 9 0-15,-60-9 0 0,62 9 144 0,-62-9-144 16,68 11 160-16,-68-11-160 0,70 8 672 0,-70-8 32 15,77 4 16-15,-77-4 0 0,77 0 80 0,-77 0 16 0,71-8 0 16,-71 8 0-16,67-9-384 0,-67 9-80 16,66-11-16-16,-66 11 0 0,63-12 128 0,-63 12 32 0,62-12 0 15,-62 12 0-15,57-13-288 0,-57 13-48 0,48-9-16 0,-28 3 0 16,-2 3-144-16,-3-2 0 0,-3 2 0 0,-3 1 0 16,-4 2 0-16,-1 0 0 0,-2 0 0 0,-4 2 0 15,-2 1 0-15,-2 2 0 0,-4-2 128 0,-4 3-128 16,-4-1 496-16,-3 1 64 0,-5-3 16 0,-1 1 0 15,-4-2-416-15,1-2-160 0,-2 0 128 0,-3 0-128 16,1-2 176-16,-3 2-48 0,-2 0-128 0,0 2 192 16,0 1-192-16,0 0 144 0,0 0-144 0,-3 2 128 15,3 1-128-15,0 0 0 0,0-1 0 0,1-1 0 16,4 1 0-16,0 1 0 0,2-4 0 0,1 1 0 16,1 0 0-16,4 0 0 0,1-1 0 0,3-2 0 0,0 0 0 15,3 0 0-15,1-3 0 0,1-2 0 0,4 0 0 0,1-1 0 16,2-1 0-16,5 0 0 0,1-2 0 0,3 1 0 15,4 2 0-15,2 0 0 0,4 0 0 0,2 0 0 16,4 2 0-16,3 3 0 0,-18 1 0 0,0 0 0 16,70-3 0-16,-70 3 0 0,0 0-128 0,87 3 128 15,-87-3 0-15,70 7 0 0,-70-7 0 0,82 7 0 16,-82-7 0-16,97 9 0 0,-97-9 0 0,99 8 0 16,-99-8 0-16,97 6 0 0,-97-6 0 0,96 2 0 15,-96-2 0-15,99 6 0 0,-99-6 0 0,104 6 0 16,-104-6 0-16,94 4 0 0,-94-4 0 0,81-2 0 15,-81 2 0-15,80-5 0 0,-80 5-224 0,79-8 32 16,-79 8 0-16,80-14-18752 0</inkml:trace>
  <inkml:trace contextRef="#ctx0" brushRef="#br1" timeOffset="106438.82">13589 17115 11967 0,'-3'-4'1072'16,"0"-2"-864"-16,1 5-208 0,2-1 0 16,0 2 1216-16,-1-2 208 0,0-4 48 0,-2-1 0 15,0 2 1168-15,0-3 240 0,0 2 64 0,2 3 0 16,0 1-448-16,1 2-64 0,0 2-32 0,0 4 0 16,0-3-1024-16,1 5-208 0,0 1-32 0,1 2-16 0,0 6-672 0,3-1-144 15,0 5-32-15,2 1 0 0,0 4-272 0,1-1 0 16,1 3 0-16,-2-2 0 0,0-1 0 0,1 1 0 15,-1-4 0-15,-1 1 0 0,0-3 0 16,-1-3 0-16,1-3 0 0,-1-3 0 0,-1-2 0 0,0-1 0 16,1-2 0-16,-1-3 0 15,0-1-1008-15,0-4-144 0</inkml:trace>
  <inkml:trace contextRef="#ctx0" brushRef="#br1" timeOffset="106806.93">13642 17034 21183 0,'-7'5'1888'0,"1"-3"-1504"0,3 0-384 0,3-2 0 16,0 2 1712-16,-1-2 272 0,-2 3 48 0,-3 1 16 16,1 1-448-16,0 1-96 0,3-2-16 0,2 0 0 15,2-1-656-15,3-1-128 0,1 2-16 0,3-2-16 16,2 0-160-16,3 1-48 0,0 1 0 0,3 1 0 15,-17-5 0-15,0 0 0 0,0 0 0 0,79 28 0 16,-79-28-160-16,0 0-48 0,64 20 0 0,-64-20 0 16,0 0-80-16,57 25-32 0,-57-25 0 0,0 0 0 15,48 32-144-15,-48-32 128 0,0 0-128 0,33 42 128 16,-26-28-128-16,-3 1 192 0,-1-1-192 0,-3-1 192 0,-3 4 192 16,-1-2 32-16,-2 1 16 0,-2 2 0 0,1-2-432 0,-3 1 128 15,-4 3-128-15,0 0 0 0,-3 0 0 0,1 0 128 16,-2 0-128-16,1-3 0 0,0 0 0 0,0-3 0 15,3-3 0-15,1-3 0 0,1 0 0 0,2-5 0 16,3-3 0-16,1 0 0 0,2-2-208 0,2-4-32 16,2 1 0-16,2-4-12464 15,3 1-2496-15</inkml:trace>
  <inkml:trace contextRef="#ctx0" brushRef="#br1" timeOffset="107276.93">14216 17217 16575 0,'-5'7'736'0,"2"-4"160"0,-3 3-720 0,3-4-176 0,0 1 0 0,1-1 0 15,0 4 1680-15,-3 2 304 0,-1 4 64 0,-2 5 16 16,2 3-720-16,2-1-160 0,1 1-32 0,1-2 0 16,4 1-640-16,0 0-144 0,2-1-32 0,1-2 0 0,3 1-128 0,-1-5-16 15,3 2-16-15,0-3 0 0,2-2 432 0,-1 0 96 16,-11-9 0-16,0 0 16 0,0 0 16 0,0 0 0 15,63 13 0-15,-50-13 0 0,-1 0-352 0,-1-2-80 16,-1-4-16-16,0-3 0 0,-1 0 368 16,-1-2 80-16,0-2 16 0,-3-2 0 0,0 4-240 0,-2-3-32 15,0-1-16-15,-3-2 0 0,0 1-320 0,-2 1-144 16,-2 1 128-16,-2 0-128 0,-2 1 0 0,-2-2 0 16,-1 4 0-16,-1 0 0 0,0 2 0 0,0 0 0 15,0 1 0-15,1 3 0 0,0-1 0 0,0 3 0 16,0 0 0-16,-1 0 0 0,2 3-144 0,3 3 144 15,-1 0-192-15,2 3 192 16,2 1-1792-16,-1 2-256 0</inkml:trace>
  <inkml:trace contextRef="#ctx0" brushRef="#br1" timeOffset="107762.14">14585 17317 911 0,'-4'-3'0'0,"1"0"0"0,1 0 0 0,1 2 0 0,0-1 3648 0,1 2 656 15,-2-2 128-15,1 2 32 0,0-4-1504 0,0 1-288 16,-1 1-64-16,0 0-16 0,1 2-1184 0,-1 0-256 16,2 4-32-16,-1-1-16 0,0 5-672 0,1-1-144 15,-1 2-32-15,1 1 0 0,-1 1 912 0,1-2 176 16,0 2 48-16,0-2 0 0,0 2-368 0,1-3-64 16,0-1 0-16,0 2-16 0,0-4-608 0,2 1-112 15,0-2-32-15,-1-3 0 0,0 4-192 0,2-5 128 16,-2 1-128-16,3-4 0 0,-2 3 128 0,1-6-128 15,1 4 0-15,-1-4 144 0,2 1 112 0,-1-4 0 16,1 3 16-16,0-3 0 0,1 1-128 0,-2 3-16 0,0-1-128 16,1 0 192-16,0 3-192 0,-2 0 0 15,1 3 0-15,-1 1 0 0,0 4 0 0,1-2 0 0,-2 3 0 16,2 1 0-16,-2 0 0 0,2 3 0 16,-2-1 0-16,0 0 0 0,2 0 0 0,-2 2 0 0,3-1 0 0,-2 0 0 15,1 1 0-15,0-1 0 0,2 2 0 0,-2-4 0 16,1 1 0-16,0-3 0 0,-1 0 0 0,0-1 0 15,-1 1-320-15,1-3-16 0,-1 2 0 0,0-4-17968 16</inkml:trace>
  <inkml:trace contextRef="#ctx0" brushRef="#br1" timeOffset="108152.87">14862 17283 31327 0,'-5'2'1392'0,"3"-1"272"0,0-1-1328 0,2 2-336 15,0-2 0-15,0 0 0 0,1 0 736 0,0 4 80 16,1-2 16-16,-1 3 0 0,3 4-224 0,-2 0-32 16,0 1-16-16,0 2 0 0,2-1-112 0,-2 1-32 15,0-1 0-15,-1 0 0 0,1-2 368 0,2 0 80 16,-2 1 16-16,0-3 0 0,3-2-608 0,-2 1-112 15,1-4-32-15,0-2 0 0,0 3-128 0,1-3 0 16,-1-3 0-16,2 3 128 0,-2-2-128 0,2 1 0 16,-1-4 0-16,1 2 128 0,0-2-128 0,-1-3 0 15,1 1 0-15,-1-1 0 0,1-1 0 0,-1 4 0 16,1-3 0-16,-1 5 0 0,-1 0 0 0,-1 2 0 0,2 2 0 0,-2 2 0 16,-2 2 0-16,3 1 0 0,0 3 0 0,-1-2 0 15,2 5 0-15,0-3 0 0,0 2 0 0,0-2 0 16,1 2 0-16,-1-2 0 0,1 2 0 0,0-3 0 15,1 1 0-15,-2-4 0 0,2-1 0 0,-1 0 0 32,1-1-384-32,0-3-64 0,-2 0-16 0,2 3-17584 0</inkml:trace>
  <inkml:trace contextRef="#ctx0" brushRef="#br1" timeOffset="108665.82">15379 17486 11967 0,'-1'-6'528'0,"0"3"112"0,0-2-512 0,0 0-128 16,1 2 0-16,-1 0 0 0,1-2 1648 0,-1-1 288 15,-2-6 64-15,0-5 16 0,-1-3 528 0,-2 1 96 16,0 2 32-16,-1-1 0 0,-1 2-944 0,-1 1-176 16,0 1-32-16,-2-2-16 0,1 4-480 0,-1 1-112 15,1 0-16-15,0 3 0 0,2 2-368 0,0 1-80 0,1 3 0 0,0 0-16 16,2 6-208-16,0-2-32 0,2 3-16 0,0 1 0 16,-1 3-176-16,3 2 0 15,0 0 144-15,0 4-144 0,0-2 0 0,1 2 0 0,1 1 0 0,0 1 0 16,3 1 0-16,-1-1 0 0,1-1 0 0,2-1 0 15,1-2 0-15,-1 0 0 0,2-2 0 0,-8-11 128 16,0 0-128-16,0 0 0 0,0 0 0 0,0 0 128 16,54 19-128-16,-45-22 0 0,-2-2 128 0,1-1-128 15,0 0 0-15,0-2 128 0,-1-1-128 0,-2-2 0 16,1 2 0-16,-1-2 128 0,1-1-128 0,-1 4 0 16,2 0 0-16,-1 4 0 0,-2 2 0 0,1 2 128 15,-2 3-128-15,0 3 0 0,2 2 0 0,0 3 0 16,1 1 256-16,-2 2 16 0,2 0 16 0,1 1 0 15,-1 1-64-15,1 1-16 0,1 3 0 0,-1-1 0 0,2 5-208 16,-2-3 0-16,2 0 0 0,-1-2 0 0,2 1-320 0,0-5-48 16</inkml:trace>
  <inkml:trace contextRef="#ctx0" brushRef="#br1" timeOffset="111767.45">16308 16348 9215 0,'0'-3'816'0,"-1"0"-656"16,1 3-160-16,-1 0 0 0,-1-2 1168 0,1 2 208 15,-1-4 32-15,-3 1 16 0,-2-1 496 0,-3 0 112 16,-1 4 16-16,-3 0 0 0,1 2 112 0,-3 2 16 15,1 1 16-15,-2-1 0 0,-1 4-208 0,-2-3-32 0,0 1-16 0,-1 2 0 16,2-2-800-16,2 2-176 16,1 1-16-16,3 0-16 0,1 2-608 0,0 0-128 0,2 0-32 0,2 4 0 15,0-4-160-15,1 2 0 0,1-1 0 0,3 0 0 16,0-1 0-16,2 2 0 0,2-1 0 0,2 0 0 16,0-1 0-16,4-2 0 0,1 2 0 0,2-3 0 15,-10-8 0-15,0 0 0 0,0 0 0 0,58 33 0 16,-58-33 0-16,0 0 0 0,55 17 0 0,-55-17 0 15,0 0 0-15,57 12 0 0,-57-12 0 0,0 0 0 16,54 12 0-16,-54-12 0 0,0 0 0 0,0 0 0 16,0 0 0-16,62 16 0 0,-56-12 0 0,0 0 0 15,-2-1 0-15,-1 3 0 0,-2-3 0 0,-1 1 0 16,-2 1 368-16,-2 0-16 0,0-2 0 0,-3 3 0 16,0-1-352-16,-2-1 144 0,-1 1-144 0,-1 1 0 0,1-1 128 0,-2 1-128 15,-2-3 0-15,2 3 0 0,0-4 0 16,0 1 0-16,-1 0 0 0,3 0 0 0,0-1 0 0,0-2 0 15,2 4 0-15,2-4 0 0,1 2-192 0,1-2 0 16,0 1 0-16,3 1-12128 16,0-2-2416-16</inkml:trace>
  <inkml:trace contextRef="#ctx0" brushRef="#br1" timeOffset="112309.01">16678 16381 15663 0,'-7'-2'1392'0,"1"-2"-1120"0,-1 2-272 0,3-1 0 15,2 3 1648-15,-1-2 272 0,2 2 48 0,-5-1 16 16,-6-4 240-16,-3-1 48 0,-2 1 16 0,0-1 0 0,1 3-784 0,0 0-160 16,0-2-16-16,3 5-16 0,-1-1-592 0,3 1-112 15,0 1-32-15,-1 1 0 0,3 2-256 0,1 1-64 16,0 3-16-16,2 0 0 0,0 1-112 0,2 0-128 15,1 2 176-15,1-2-176 0,3 2 144 0,0 2-144 16,4 0 0-16,-1 0 144 0,4-1-144 0,-1 2 0 16,-7-14 0-16,0 0 0 0,30 39 0 0,-30-39 0 15,0 0 0-15,37 37 0 0,-37-37 0 0,0 0 0 16,46 43 0-16,-46-43 0 0,0 0 0 0,41 39 0 16,-41-39 0-16,0 0 0 0,31 37 192 0,-24-26 0 15,-2 0 0-15,-1-2 0 0,-2 2 272 0,-2 0 64 16,-2-3 16-16,-2-1 0 0,1 1-272 0,-4-2-48 15,1-1-16-15,-1 1 0 0,-2-3-80 0,0-3 0 0,0 0-128 16,-1-3 192-16,2 0-192 0,-2 0 0 0,-1-2 0 16,1-1 0-16,0 0 0 0,0 3 0 0,1-3 0 0,2 3 0 15,2-1-368-15,1 0-16 0,1 2 0 0,2 1-18304 16</inkml:trace>
  <inkml:trace contextRef="#ctx0" brushRef="#br1" timeOffset="118075.51">16848 16399 31327 0,'-2'2'2784'0,"1"1"-2224"15,1 0-560-15,1-1 0 0,1-1 864 0,0 1 64 16,0 5 16-16,2 4 0 0,1 5-560 0,2 4-128 15,1 3 0-15,-1 2-16 0,-2-2-240 0,2 3 0 16,-2 1 0-16,-1-4 0 0,-1 3 0 0,-2-4 0 16,0-2 0-16,0-1 0 0,-1-2 0 0,-1-3 0 15,1-1 0-15,-1-3 0 0,1-4 0 0,-1 0-160 16,1-4 160-16,-1-2-128 16,0-2-1152-16,1-1-240 0</inkml:trace>
  <inkml:trace contextRef="#ctx0" brushRef="#br1" timeOffset="118393.8">16835 16399 10127 0,'-3'8'896'0,"1"-5"-704"0,0 3-192 0,1-3 0 16,1 1 4064-16,1-2 784 0,1 2 144 0,0 2 48 15,4 3-3248-15,1 2-640 0,0 7-128 0,2-2-16 16,-9-16-672-16,23 37-128 0,-23-37-16 0,24 39-16 0,-24-39-176 0,28 37 192 15,-28-37-192-15,27 36 192 0,-27-36 624 0,0 0 128 16,45 40 16-16,-45-40 16 0,0 0-288 0,0 0-64 16,51 23-16-16,-51-23 0 0,0 0-144 0,0 0-16 15,45-12-16-15,-37 4 0 0,2-3-176 16,-1 0-48-16,0-1 0 0,-1-5 0 0,1 0-32 0,-2 0-16 16,1 0 0-16,-2-2 0 0,1 4-160 0,0-4 0 15,-2 1 144-15,1 2-144 0,-2-1 0 0,2 2 144 16,-1 2-144-16,0 1 0 0,2 2 0 0,-3 1 0 15,2 3 0-15,-1 3 0 0,0-1 0 0,-1 2 0 16,2 0 0-16,-1 2-12320 16,1 0-2496-16</inkml:trace>
  <inkml:trace contextRef="#ctx0" brushRef="#br1" timeOffset="119014.23">17888 16308 28559 0,'-3'5'2544'0,"2"-4"-2032"0,1 1-512 0,1-2 0 15,0 3 1440-15,0 0 192 0,-1 2 32 0,1 8 16 16,1 2-1216-16,2 5-240 0,0 3-48 0,1 0-16 16,-1 3-160-16,2 2 0 0,0 0 0 0,0 1 0 15,1-1-128-15,-1-1 128 0,0-1 0 0,-1-1 0 0,2-4 0 0,-7-21 0 16,12 33-144-16,-7-21 144 0,0-1-352 0,0-6-16 15,0-1 0-15,0-2-14752 16</inkml:trace>
  <inkml:trace contextRef="#ctx0" brushRef="#br1" timeOffset="119529.29">17851 16320 29487 0,'-1'-1'1296'0,"1"-2"288"0,0 0-1264 0,1 1-320 16,1-1 0-16,2 0 0 0,-1 1 544 0,3-4 48 15,3 0 16-15,4-3 0 0,3-2-32 0,0 1 0 0,1 4 0 0,-17 6 0 16,0 0-256-16,46-9-48 0,-46 9-16 0,0 0 0 16,0 0-16-16,0 0-16 0,56 22 0 0,-50-14 0 15,0-1 544-15,-3 4 96 0,1-2 32 0,-2 2 0 16,-2 0-496-16,0 0-80 0,-2 4-32 0,-1-4 0 15,0 2-144-15,0-1-16 0,-1-3-128 0,0 2 192 16,-1-2-192-16,2 0 0 0,0-2 0 0,-1-1 0 16,3 0 0-16,-1-1 0 0,2-2 0 0,0 0 0 15,1 0 0-15,1-3 0 0,2 2 0 0,0-2 0 16,1 0 0-16,1 0 0 0,1 1 0 0,1 2 0 16,0-3 0-16,1 0-128 0,1 0 128 0,0 0 0 15,0 0 0-15,1 0 0 0,-11 0 0 0,0 0 0 16,0 0 0-16,0 0 0 0,55 16 0 0,-55-16 0 15,0 0 0-15,0 0 0 0,0 0 0 0,0 0 0 0,50 32 768 0,-45-27 224 16,1 3 32-16,-3-1 16 16,1 1-1632-16,-1-3-336 0,-3 2-64 0,0 1-16 0,-1 1 832 0,-1 1 176 15,-3-2 0-15,1 1 0 0,-1 3 896 0,-1-3 144 16,-1 1 32-16,-2-2 0 16,0-1-1312-16,-2 1-256 0,0 1-48 0,0-1-16 0,-2 0 560 0,2-2 0 15,-1 2 0-15,0-1 0 0,2-3 0 0,-2 0 0 16,3 1 0-16,2-2 0 0,-1 0 0 0,1 0 0 15,2-3 0-15,0 2 0 0,3-2 0 0,1-2-192 16,2 2 48-16,1 0-12272 16,3-1-2432-16</inkml:trace>
  <inkml:trace contextRef="#ctx0" brushRef="#br1" timeOffset="119804.18">18386 16475 30399 0,'-1'5'1344'0,"-2"-1"288"0,0 0-1312 0,2-3-320 0,1 2 0 0,0-1 0 16,1-1 928-16,-1 1 112 0,-1 4 32 0,1 0 0 16,0 4-624-16,0-1-112 0,1 0-16 0,-1 2-16 15,1 1-176-15,0-1-128 0,2 2 144 0,-1-1-144 16,0 2 144-16,-1-2-144 0,2 4 128 0,0-4-128 15,0 2 384-15,-1-2 0 0,2-1 0 0,-1-2 0 0,1-4-384 0,0 0 0 16,-1-2 0-16,2-3 0 16,-2 0-448-16,-1-2-112 0,2-1-16 0,-1-3-15376 15</inkml:trace>
  <inkml:trace contextRef="#ctx0" brushRef="#br1" timeOffset="119962.88">18326 16331 23951 0,'-5'0'1056'0,"3"0"224"0,1 0-1024 0,0 0-256 15,-1 0 0-15,2 0 0 0,0 0 192 0,2-4-32 16,-1 2 0-16,0-1 0 0,0 1-160 0,0-2 0 0,1 1-192 0,2 1 192 31,-2-1-1440-31,0 2-160 0,0 1-48 0,2 1-7456 0</inkml:trace>
  <inkml:trace contextRef="#ctx0" brushRef="#br1" timeOffset="120366.8">18522 16404 30399 0,'-1'5'1344'0,"0"-4"288"0,1 1-1312 15,0 2-320-15,1-4 0 0,0 2 0 16,0-2 304-16,1 1-16 0,2 3 0 0,-1 2 0 16,1 1-128-16,0-2-32 0,-1 5 0 0,0-1 0 0,0 2 320 0,-2-2 64 15,1 3 16-15,-1 1 0 0,1-1 752 16,2-1 128-16,-2 3 48 0,0-2 0 0,2-1-752 0,-2-2-128 16,1 2-48-16,-1-2 0 0,2 1-320 0,-1-3-64 15,-1-1-16-15,1-1 0 0,-1 1-128 0,0-2 0 16,-1-3 0-16,1 1 0 0,-1 1 0 0,1-3 0 15,-1-3 0-15,-1 1 0 0,1-1 0 0,-1-3 0 16,0 1 0-16,1-3 0 0,-1-1 0 0,0 0 0 16,1-2 128-16,-1-2-128 0,1 1 0 0,0-2 0 15,2 2 0-15,-1-4 0 0,1 4 0 0,0-3 0 16,2 2 0-16,-1-2 0 0,2 4 0 0,-2 0 0 16,2 0 0-16,-2 0 0 0,2 2 0 0,0 1 0 0,-2 1-144 0,1 2 144 31,-1-1-1232-31,0 0-192 0,1 2-48 0,-1 1-15408 0</inkml:trace>
  <inkml:trace contextRef="#ctx0" brushRef="#br1" timeOffset="120716.88">18788 16113 32255 0,'0'4'1424'0,"-2"-2"304"0,0 1-1392 0,2-1-336 15,0 2 0-15,0-2 0 0,0 0 1392 0,1 4 208 16,0 3 32-16,1 3 16 0,0 5-880 0,0 2-192 15,1 3-16-15,1-1-16 0,-1 4-368 0,2-2-176 16,-2 4 160-16,0-4-160 0,2 3 0 0,-1-4 0 16,-1 3 0-16,2-4 0 0,1 0 0 0,-3-3 0 15,1-1 0-15,0-3 0 0,-4-14 0 0,9 26 0 16,-6-15 0-16,-3-11-11968 16,0 0-2368-16</inkml:trace>
  <inkml:trace contextRef="#ctx0" brushRef="#br1" timeOffset="120888.93">18858 16348 5519 0,'3'5'496'0,"-2"-3"-496"0,0-1 0 0,1-1 0 16,-1 0 6256-16,1 0 1152 0,0 0 224 0,3 0 48 16,-5 0-5200-16,0 0-1056 0,0 0-208 0,0 0-32 15,48-6-864-15,-48 6-160 0,0 0-32 0,0 0-128 16,0 0 0-16,0 0 0 0,0 0 0 0,0 0 0 15,50 14-128-15,-46-11-48 0,2-2 0 0,-2-2-10896 16,2-2-2176-16</inkml:trace>
  <inkml:trace contextRef="#ctx0" brushRef="#br1" timeOffset="121242.25">19054 16091 14735 0,'-1'0'1312'0,"0"0"-1056"16,0 2-256-16,1-2 0 0,0 0 2848 0,1 0 512 16,-1 2 96-16,1-1 32 0,0 4-1312 0,0-1-272 15,0 8-48-15,1 1-16 0,0 1-560 0,-1 5-128 16,1 1 0-16,0 4-16 0,1 0-432 0,-2 2-96 16,1 2-16-16,-1-2 0 0,-1 2-80 0,1-3 0 15,-1-2-16-15,0-3 0 0,1 0-208 0,0-3-32 16,1-1-16-16,-1-3 0 0,0-2-64 0,1-3-16 15,1 0 0-15,1-2 0 0,0 0-160 0,1-4 0 0,-1-1 0 0,2-2 0 16,0-1 0-16,2-2 0 0,0-1 0 0,0 1 0 16,-8 4 0-16,0 0 0 0,0 0 0 0,40-13 0 15,-40 13 0-15,0 0 0 0,0 0 0 0,0 0 0 16,60 20 0-16,-60-20 0 0,0 0 0 0,35 39 0 16,-35-39 0-16,19 29 0 0,-19-29 0 0,0 0 0 15,23 36-736 1,-23-36-32-16,0 0 0 0,0 0-17664 0</inkml:trace>
  <inkml:trace contextRef="#ctx0" brushRef="#br1" timeOffset="121977.36">19589 16543 21183 0,'-1'-3'1888'0,"0"-3"-1504"15,-1 4-384-15,1-2 0 0,1 2 2192 0,0-1 368 16,-1-3 80-16,-2-5 16 0,0-6-288 0,-3 1-48 16,0-2-16-16,-1 1 0 0,-1 0-1280 0,-2 3-272 15,0-1-48-15,-1 2-16 0,-2-2-496 0,1 2-192 16,0 4 176-16,2 0-176 0,0 3 0 0,1 3 0 16,1 3 0-16,1 1 0 0,2 5 128 0,-2 2-128 15,2 1 0-15,1-1 0 0,-1 4 128 0,3-1-128 16,1 0 0-16,1 2 144 0,1 0-144 0,0 1 0 0,2-3 0 0,1 3 0 15,2 0 0-15,0 1 0 0,1 0 0 16,0 0 0-16,2-1 0 0,-2 1 0 0,-7-15 0 0,0 0 0 16,28 39 0-16,-28-39 0 0,0 0 0 0,28 29 0 15,-28-29 0-15,0 0 0 0,0 0 0 0,0 0 0 16,0 0 0-16,0 0 0 0,0 0 0 0,0 0 0 16,45-11 0-16,-44 1-176 0,-1-6 176 0,0-1-192 31,0-3-1872-31,-1-2-384 0</inkml:trace>
  <inkml:trace contextRef="#ctx0" brushRef="#br1" timeOffset="122231.22">19530 15831 32255 0,'-7'11'1424'0,"3"-2"304"0,0-1-1392 0,2 0-336 16,2-7 0-16,-1 1 0 0,0 6 704 0,0 4 80 15,-3 13 16-15,2 7 0 0,1 5-256 0,-1 2-48 16,3 1-16-16,0-1 0 0,2 3-320 0,3 0-160 16,-1 0 160-16,3-2-160 0,1-3 128 0,0 0-128 15,1-4 0-15,0 2 0 0,0-4 0 0,0-1 0 16,-1-4 0-16,1 0 0 0,-10-26 0 0,18 46 0 16,-18-46 0-16,17 36 0 15,-17-36-400-15,0 0-32 0,23 34 0 0,-23-34-15632 0</inkml:trace>
  <inkml:trace contextRef="#ctx0" brushRef="#br1" timeOffset="122970.2">19917 16436 23951 0,'-2'-4'2128'0,"-1"4"-1696"0,2-2-432 15,0 2 0-15,0-1 1536 0,-1-1 240 0,-1 0 32 0,-3-5 16 16,-2 1 288-16,-1-2 64 0,-1 0 16 0,0 0 0 16,-1-1-1152-16,0 0-224 0,0 0-48 0,-1 1-16 15,2 3-448-15,-1-1-96 0,0 4-16 0,0 2 0 16,1 0-64-16,0 2 0 0,1 4-128 0,1-1 192 15,1 3-192-15,2-1 144 0,-1 0-144 0,2 2 128 16,0 0-128-16,2-1 0 0,1 0 0 0,1-1 0 16,1 0 0-16,1 0 0 0,2-1 0 0,0-1 0 15,-4-5 0-15,0 0 0 0,0 0 0 0,0 0 0 16,0 0 0-16,0 0 0 0,48 23 0 0,-48-23 0 16,0 0 0-16,0 0 0 0,0 0 0 0,0 0 0 0,45-17 0 15,-45 17 0-15,0 0 0 0,0 0 0 0,0 0 0 0,0 0 0 16,40-11 0-16,-35 13 0 0,-1 0 0 15,0 2 0-15,0 1 0 0,-1 1 0 0,2-1 0 0,-2 1 0 16,-1 1 0-16,3-2 0 0,-1 1 0 0,1 2 0 16,0-1 0-16,0 0 0 0,0-1 0 0,1 1 0 15,-6-7 0-15,0 0 0 0,0 0 0 0,0 0 0 16,36 29 0-16,-36-29 0 0,0 0 0 0,0 0 0 16,0 0 0-16,0 0 0 0,0 0-288 0,40 28-32 15,-37-25-16-15,0-2-12016 16,0-1-2416-16</inkml:trace>
  <inkml:trace contextRef="#ctx0" brushRef="#br1" timeOffset="123213.87">20074 16305 28559 0,'0'9'2544'0,"-1"-3"-2032"0,1-2-512 0,0-3 0 15,1 1 2432-15,0 0 384 0,0 0 64 0,3 1 32 16,-4-3-2112-16,0 0-416 0,0 0-96 0,26 34-16 16,-26-34-272-16,0 0 0 0,0 0 0 0,27 31 0 15,-27-31 0-15,0 0 0 0,0 0 0 0,27 31 0 16,-27-31 0-16,0 0 0 0,0 0 0 0,0 0 0 0,0 0-208 0,0 0-48 16,46 22-16-16,-46-22-17232 15</inkml:trace>
  <inkml:trace contextRef="#ctx0" brushRef="#br1" timeOffset="123413.17">20415 16215 35007 0,'-7'16'1552'0,"0"-3"320"0,2-2-1488 0,0-3-384 15,3 0 0-15,0-3 0 0,1-4 992 0,-6 14 128 16,-5 7 32-16,-3 9 0 0,-2 5-512 0,1-1-112 15,-1-2-16-15,2 2 0 0,0-2-512 0,0-2 0 16,2 3 0-16,-1-5 0 0,3 1 0 0,0-4 0 16,2-3 0-16,1-2-18240 0</inkml:trace>
  <inkml:trace contextRef="#ctx0" brushRef="#br2" timeOffset="128620.11">16088 16984 17503 0,'-6'5'1552'0,"2"1"-1232"0,3-4-320 0,1-2 0 16,0 0 320-16,0 0 0 0,-1 3 0 0,-2 0 0 16,1-2 128-16,3-5 48 0,3-2 0 0,4-8 0 15,3-2 128-15,3-5 16 0,5-3 16 0,3-3 0 16,6-3 112-16,4-5 32 0,4-6 0 0,1-1 0 16,0-1 96-16,2 3 32 0,-1-4 0 0,1 1 0 15,-1 3-400-15,3-2-80 0,4 1 0 0,-3 2-16 0,0 6-432 16,-4 2 0-16,-1-1 0 0,-5 4 0 15,-3 6-1760-15,-3 4-224 0</inkml:trace>
  <inkml:trace contextRef="#ctx0" brushRef="#br2" timeOffset="128913.25">16558 17079 4607 0,'-8'3'400'0,"5"-3"-400"15,-1 2 0-15,3-4 0 0,1 2 4336 0,1-3 784 0,3-2 144 0,1-4 48 16,4-8-3728-16,6-5-752 0,4-7-128 0,5-8-48 16,3-4 240-16,1-5 32 0,2-2 16 0,0-2 0 15,0 3 48-15,-1 0 16 0,0 5 0 0,0-1 0 16,3-1-384-16,-2 4-80 0,-2 1-16 0,2 4 0 15,1 4-528-15,-1 3 0 0,1 2 0 0,-2 0 0 16,1 4-128-16,-3 2-48 0,-2 6 0 0,-2-2 0 16,-3 5-1488-1,-1 2-320-15,-2 3-48 0,-1 3-11152 0</inkml:trace>
  <inkml:trace contextRef="#ctx0" brushRef="#br2" timeOffset="129565.23">17980 16834 16575 0,'-6'8'1472'0,"2"-2"-1168"15,2-3-304-15,2-3 0 0,0 0 688 0,0 0 80 16,0 2 0-16,0 0 16 0,5-4 352 0,5-7 64 15,6-6 16-15,4-6 0 0,5-6 16 0,3-6 16 16,5 2 0-16,0-6 0 0,5-2-160 0,1-6-48 16,3-3 0-16,2 3 0 0,2 0-400 0,-1-1-96 15,1 4-16-15,-3-1 0 0,-3 4-528 0,-4 3 0 16,-3 4 0-16,-2 4 0 16,-1 3-2016-16,-1 2-352 0</inkml:trace>
  <inkml:trace contextRef="#ctx0" brushRef="#br2" timeOffset="129835.21">18423 16969 31327 0,'-7'6'2784'16,"4"-3"-2224"-16,1-3-560 0,5-3 0 15,0 1 1024-15,1-5 112 0,2-3 16 0,5-8 0 16,6-10-704-16,8-11-128 0,5-7-16 0,2-2-16 0,3 0-288 0,0 0 0 15,2 2 0-15,-1 2 0 0,2-2 0 0,-1 4 0 16,2 3 0-16,0 0 0 0,1 2 0 0,-3 0 0 16,-2-3-128-16,0 1 128 0,-3 4 0 0,1 2 0 15,-1-1 0-15,1 3 0 0,-1 2 0 0,-2 3 0 16,-1 4 0-16,-2 3-144 16,-2 4-1200-16,-1 4-224 0,-4 5-48 0,-3 1-8112 15,-4 5-1632-15</inkml:trace>
  <inkml:trace contextRef="#ctx0" brushRef="#br2" timeOffset="130048.97">18976 16986 11055 0,'-2'5'976'0,"1"1"-784"0,1-3-192 0,1-3 0 15,0 0 896-15,1 0 144 0,3 0 32 0,3 0 0 16,5-5 464-16,3-6 80 0,3-6 32 0,3-4 0 15,1-4-352-15,1 0-64 0,1-6-16 0,2 0 0 16,1-3-768-16,1-1-144 0,1-1-48 0,-1 3 0 16,1 1-256-16,-1 1 160 0,-1 3-160 0,-3 2 128 15,0-2-1040-15,1 3-224 0</inkml:trace>
  <inkml:trace contextRef="#ctx0" brushRef="#br2" timeOffset="130270.9">19802 17000 11055 0,'-7'14'976'0,"4"-9"-784"16,0-1-192-16,1-1 0 0,2-3 6032 0,2 0 1168 16,0-3 224-16,2-5 64 0,4-3-5440 0,4-13-1072 15,5-7-208-15,4-8-64 0,3-3-304 0,3-9-64 16,2 0-16-16,0-3 0 0,1 0-192 0,2 0-128 15,3-2 160-15,1 2-160 0,2 0 0 0,1 2 0 16,1-2 0-16,-4 6 0 16,-2 5-1408-16,-1 1-256 0</inkml:trace>
  <inkml:trace contextRef="#ctx0" brushRef="#br2" timeOffset="149426.17">22421 14905 30399 0,'-7'2'2704'15,"2"-2"-2160"-15,2 2-544 0,1-1 0 0,2-1 1808 0,-2 2 256 16,-3 2 48-16,-3 1 16 0,-2 5-1008 0,-1 3-208 16,-1 1-32-16,2 5-16 0,3 5-640 0,-5 0-224 15,2 4 144-15,-2-1-144 0,1 3 0 0,-4 3 0 16,1 4 0-16,-3 1 0 0,4 7 0 0,-2-3 0 15,3 1 0-15,2-4 0 0,0-6 0 0,3-4 0 16,3-4 0-16,2-5 0 0,-1-6 0 0,3-5 0 16,3-1 0-16,-1-7 0 15,1-4-1520-15,3-4-176 0</inkml:trace>
  <inkml:trace contextRef="#ctx0" brushRef="#br2" timeOffset="149641.87">22392 14879 13823 0,'2'-6'1216'0,"0"5"-960"0,-1-1-256 0,0 2 0 0,0 0 2976 0,0 0 544 0,0 2 128 0,1 2 0 16,2-1-320-16,1 5-80 0,2 3-16 0,-7-11 0 15,0 0-2000-15,27 51-400 0,-27-51-64 0,22 52-32 16,-22-52-544-16,25 55-192 0,-25-55 144 0,26 65-144 16,-12-31 0-16,-2-2 0 0,0 4 128 0,-2-4-128 15,2 1 0-15,-4-1 0 0,2-2 0 0,-1-1 0 16,-1-1 0-16,-8-28 0 0,15 46 0 0,-15-46 0 15,12 33 0-15,-9-22 0 0,2-2 0 0,-3-3-18528 16</inkml:trace>
  <inkml:trace contextRef="#ctx0" brushRef="#br2" timeOffset="149855.01">22331 15232 34095 0,'-6'8'1504'0,"3"-2"320"0,1-1-1456 0,2-4-368 16,2 1 0-16,1-2 0 0,2 0 1104 0,2 1 160 16,-7-1 16-16,0 0 16 0,57 0-848 0,-57 0-192 15,55-3-16-15,-55 3-16 0,53-9-96 0,-53 9-128 16,48-6 176-16,-48 6-176 0,0 0 0 0,60-3 0 16,-60 3 0-16,0 0 0 15,0 0-1024-15,56 1-224 0</inkml:trace>
  <inkml:trace contextRef="#ctx0" brushRef="#br2" timeOffset="150147.54">22899 14802 21183 0,'-2'3'1888'0,"-1"1"-1504"0,1-2-384 0,1 0 0 0,1 1 4048 0,0-3 752 0,0 4 128 0,0-2 48 15,0 6-3424-15,0 1-672 0,-1 2-144 0,1 6-32 16,-1 0-432-16,1 6-80 0,-1 2-32 0,0 3 0 16,-1 7-32-16,0-2 0 0,0 4 0 0,0 0 0 15,-2 0 272-15,1 0 48 0,1 0 16 0,1-2 0 16,1 0-160-16,2-4-48 0,1 3 0 0,2-4 0 0,1-3-256 0,-6-27 0 16,18 46 128-16,-18-46-128 0,21 41 0 0,-21-41 0 15,0 0 0-15,38 44 0 0,-38-44 0 0,0 0 0 16,0 0 0-16,0 0-144 15,62 20-432-15,-62-20-64 0,0 0-32 0,38-11-12304 16,-25 3-2448-16</inkml:trace>
  <inkml:trace contextRef="#ctx0" brushRef="#br2" timeOffset="150830.68">23383 15176 23039 0,'-2'-7'1024'0,"0"1"192"0,-1 4-960 15,1-1-256-15,1 3 0 0,1 0 0 0,0 0 2000 0,-1 0 368 16,0 2 64-16,-1-1 0 0,-1 1-304 0,1 4-64 15,0 1-16-15,0 1 0 0,1 3-1264 0,-1 3-256 16,1 1-48-16,1 1-16 0,0 3-144 0,0-1-48 16,0 1 0-16,3-2 0 0,-1 0 80 0,1-5 16 15,2-1 0-15,0 0 0 0,-5-11-128 0,0 0-32 16,0 0 0-16,0 0 0 0,0 0-208 0,0 0 0 16,56 9 128-16,-49-12-128 0,3 1 0 0,-2-4 0 15,0 1 0-15,0-2 0 0,1 1 0 0,0-2 128 16,0 3-128-16,-1-2 0 0,0-1 0 0,1 3 0 15,-2-1 0-15,1 1 0 0,0-1 0 0,0 0 0 16,0 3 0-16,-8 3 0 0,0 0 0 0,0 0 0 16,0 0 0-16,0 0 0 0,50 9 0 0,-50-9 0 15,0 0 0-15,0 0 0 0,0 0 0 0,0 0 0 16,40 34 0-16,-40-34 0 0,0 0 0 0,0 0 0 0,0 0 0 0,31 34 0 16,-31-34 0-16,0 0 0 0,0 0 0 0,0 0 0 15,29 34 0-15,-29-34 0 0,0 0 0 0,0 0 0 16,0 0 0-16,0 0 0 0,0 0 0 0,39-12 0 15,-32 4 0-15,-1-1 0 0,-1-5 0 0,1 2 0 16,-1-4 0-16,0 0 0 0,0 0 0 0,0-3 0 16,-1 2 0-16,0 0 0 0,0 0 0 0,1-2 0 15,-1 2 0-15,1-1 0 0,0-1 0 0,0 2 0 16,1-1-656-16,0 5-128 0,1 1-32 0,-1 1-17984 16</inkml:trace>
  <inkml:trace contextRef="#ctx0" brushRef="#br2" timeOffset="151324.09">24201 15362 16575 0,'6'-9'736'0,"-3"1"160"0,0 2-720 0,0-2-176 16,-1 5 0-16,-2-1 0 0,2-1 1792 0,0-5 336 15,2-5 64-15,-1-2 16 0,-1-3 48 0,-1 0 16 16,-2 3 0-16,-2 1 0 0,-2 3-672 0,-1 0-144 0,-1 4-32 0,-2-2 0 16,0 3-416-16,-2 3-96 0,0 1-16 0,1 2 0 15,-1 2-512-15,1 2-96 0,-1 2-32 0,0 1 0 16,3 1-112-16,-1 1-16 0,2 2-128 0,1 0 192 15,1 2-192-15,1 1 0 0,1-1 0 0,2 0 0 16,1-2 0-16,1-1 0 0,-1-8 0 0,0 0 0 16,0 0 0-16,0 0 0 0,25 33 0 0,-25-33 0 15,0 0 0-15,0 0 128 0,44-4-128 0,-44 4 0 16,28-13 0-16,-28 13 0 0,29-19 0 0,-29 19 0 16,27-14 0-16,-27 14 0 0,22-15 0 0,-13 10 0 15,-9 5 0-15,0 0 0 0,0 0 0 0,0 0 0 16,0 0 0-16,0 0 0 0,52 9 0 0,-48-1 0 15,-4-8 0-15,0 0 0 0,0 0 0 0,19 40 0 0,-15-29 0 16,-1 0 0-16,1-2 0 0,-1 2 0 0,2-2 0 0,-1 1 0 16,0-3 0-16,0 1 0 0,1-3 0 0,-1 1 0 15,1 1 0-15,-1-5 0 0,-1 1 0 0,1-1 0 16,0 2 0-16,0-4-160 16,0 0-1584-16,0-1-320 0</inkml:trace>
  <inkml:trace contextRef="#ctx0" brushRef="#br2" timeOffset="151705.84">24574 15133 35007 0,'-2'6'3120'0,"2"0"-2496"16,0-4-496-16,0 1-128 0,2-3 1360 0,-1 2 256 0,0 4 48 0,-1-6 16 15,0 0-1216-15,11 34-240 0,-11-34-48 0,0 0-16 16,16 34-160-16,-16-34 0 0,0 0 0 0,0 0 128 15,0 0-128-15,0 0 0 0,26 33 0 0,-26-33 0 16,0 0 0-16,0 0 0 0,0 0 0 0,0 0 0 16,33-16 0-16,-26 8-192 0,2-4 64 0,0-2 128 15,1 0-2384-15,0-3-368 0,1 0-64 0,-1 1 0 16,1 1-1888-16,0 0-368 0,-1 2-80 0,0 2-16 16,-1 2 2464-16,0 2 480 0,-1 3 112 0,-2 4 0 15,-6 0 2112-15,0 0 640 0,0 0 0 0,0 0 16 0,20 33 2624 16,-20-18 528-16,-3 5 96 0,-1 4 32 15,-2 5-160-15,-3 5-48 0,-2 3 0 0,-1 5 0 0,-1 3-1488 0,-3 4-288 16,-1 5-64-16,-2 1-16 0,1 2-992 16,-2 0-208-16,1 2-32 0,0-3-16 0,2 1-368 0,1-6-64 15,1-3 0-15,3-5-16 0,2-6-176 0,1-7 0 16,4-1 0-16,1-10-13216 16,3-5-2592-16</inkml:trace>
  <inkml:trace contextRef="#ctx0" brushRef="#br2" timeOffset="152949.94">25375 15067 13823 0,'-3'-2'1216'16,"1"-1"-960"-16,-1 0-256 0,1 0 0 15,1 3 1792-15,-2-2 304 0,-3-3 64 0,-3-1 16 16,-4-3 768-16,-4 3 176 0,-3-2 16 0,-1 5 16 15,-2 2-1104-15,1 2-240 0,0 4-32 0,1 0-16 16,0 2-848-16,1 2-160 0,3 1-48 0,0-1 0 0,2 2-384 0,2-2-64 16,3 0-32-16,1-1 0 0,3 1-224 0,4 1 0 15,1-1 128-15,3 0-128 0,-2-9 0 0,0 0 0 16,0 0 0-16,37 42 0 0,-37-42 0 0,0 0 0 16,46 28 0-16,-46-28 0 0,0 0 0 0,59 26 0 15,-59-26 0-15,0 0 0 0,52 25 0 0,-52-25 0 16,0 0 0-16,44 28 0 0,-44-28 0 0,0 0 0 15,0 0 0-15,24 40 0 0,-24-30 272 0,-3-1 16 16,-2 4 0-16,-3-3 0 0,-1-1 0 0,-2-1 0 16,-4 4 0-16,-2-5 0 0,1 0-160 0,-3 1-128 15,2-5 144-15,1 3-144 0,2-4 0 0,2 1 0 16,2 0 0-16,2-3 0 0,3 0-208 0,4-3-96 0,2 0-16 0,4-2-19392 16</inkml:trace>
  <inkml:trace contextRef="#ctx0" brushRef="#br2" timeOffset="153909.57">26464 15097 31327 0,'-3'2'2784'0,"0"-2"-2224"15,0 0-560-15,2 0 0 0,2 2 1520 0,1-2 192 16,-1 0 32-16,0-2 16 0,2 2-608 0,2-2-128 16,1-2-32-16,2 1 0 0,2-3-720 0,-1 1-144 15,0-3-128-15,1 1 192 0,-1-1-192 0,-1 1 0 16,0-2 0-16,-1 0 128 0,0 1 64 0,-2-3 16 16,-1 2 0-16,-1-2 0 0,0 2-64 0,-3 0-16 15,-1 1 0-15,-3-1 0 0,-1 1-128 0,-3 3 160 16,-1-1-160-16,-2 3 160 0,-3 0-160 0,0 3 128 0,-1 3-128 0,-1 2 128 15,0 4 0-15,-2 2-128 0,0 6 192 16,-1 1-64-16,0 3 16 0,1 0 0 0,3 2 0 0,1-1 0 16,4-2-144-16,5 2 160 0,0 1-160 0,4-3 160 15,3 0-160-15,-2-20 0 0,12 39 0 0,-12-39 0 16,20 39 0-16,-20-39 0 0,25 34 0 0,-25-34 0 16,0 0 0-16,47 37 0 0,-47-37 0 0,0 0 0 15,54 26 0-15,-54-26 0 0,0 0 0 0,56 6 0 16,-56-6 0-16,0 0 0 0,50-13 0 0,-37 6 0 15,1-5-448 1,-1 0-80-16,0-3-16 0,0-3-18720 0</inkml:trace>
  <inkml:trace contextRef="#ctx0" brushRef="#br2" timeOffset="154180.97">26819 14986 37775 0,'-2'15'1664'0,"-1"-5"368"0,0 1-1632 0,1-5-400 16,1 0 0-16,1 0 0 0,0-1 1024 0,-2 4 128 15,0 8 32-15,-1 5 0 0,0 0-432 0,0 2-96 16,-1-5-16-16,1-1 0 0,2-3-336 0,0-2-80 16,0-2-16-16,1-2 0 0,0-9 112 0,0 0 0 15,0 0 16-15,0 0 0 0,0 0-208 0,0 0-128 16,0 0 128-16,32-11-128 0,-24 2 0 0,2-3 128 16,-1 1-128-16,0-1 0 0,1 1 0 0,0-2 0 15,0 1 0-15,0 1 0 0,-2 4 0 0,0 0 0 16,-3 3 0-16,-5 4 0 0,0 0 0 0,0 0 0 0,0 0 0 0,0 0 0 15,0 0 0-15,34 35 0 16,-34-35 0-16,0 0 0 0,11 41 0 0,-11-41 0 0,0 0 0 0,13 40 0 16,-13-40 0-16,0 0-128 0,15 34 128 0,-15-34 0 31,0 0-832-31,0 0-96 0,0 0-16 0,0 0-12224 0,36 39-2448 0</inkml:trace>
  <inkml:trace contextRef="#ctx0" brushRef="#br2" timeOffset="154516.68">27532 14964 16575 0,'-4'-6'1472'0,"-1"3"-1168"16,2 1-304-16,0 0 0 0,1 0 1552 0,-3 2 256 15,-4-3 48-15,-4-3 16 0,-6 3-16 0,-5-2 0 16,1 8 0-16,-4 0 0 0,1 3 128 0,1 5 32 16,-1 2 0-16,0 2 0 0,2 5-544 0,-1 0-128 15,3 0 0-15,1 2-16 0,3-2-688 0,2 3-144 16,3-3-32-16,2 2 0 0,3-3-208 0,1 1-64 16,4 0 0-16,1 0 0 0,3-3-192 0,0 3 0 15,-1-20 0-15,12 34 0 0,-12-34 0 0,0 0 0 16,31 42 0-16,-31-42 0 0,0 0 0 0,48 30 0 15,-48-30-192-15,0 0 192 16,57 15-672-16,-57-15-32 0,0 0 0 0,56 0-18176 0</inkml:trace>
  <inkml:trace contextRef="#ctx0" brushRef="#br2" timeOffset="154848.84">27598 15062 31327 0,'-4'9'1392'0,"0"-4"272"16,2 4-1328-16,0-3-336 0,2 0 0 0,0-6 0 16,0 0 464-16,0 0 32 0,3 36 0 0,0-14 0 0,-3-22 432 0,7 51 96 15,-2-25 0-15,-5-26 16 0,10 48-192 0,-10-48-32 16,10 42-16-16,-10-42 0 0,11 37-32 0,-11-37 0 16,0 0 0-16,13 40 0 0,-13-40-320 0,0 0-80 15,0 0-16-15,0 0 0 0,0 0-160 0,0 0-16 16,0 0-16-16,0 0 0 0,0 0-32 0,0 0-128 15,28-21 192-15,-27 5-64 0,1 2-128 0,-1-3 0 16,0 0 144-16,0-3-144 0,-1 2 0 0,1-1 0 16,1 2 0-16,0 1 0 0,1 0 0 0,0 0 0 15,0 5 0-15,2-1 0 0,-2 1-160 0,1 2 160 16,-1-1-192-16,0 3 192 16,1-1-608-16,-1 2-16 0,-3 6 0 0,7-14-12160 15,-7 14-2432-15</inkml:trace>
  <inkml:trace contextRef="#ctx0" brushRef="#br2" timeOffset="155148.71">28085 15102 9215 0,'-1'6'816'0,"0"-4"-656"0,-2-2-160 0,2 2 0 16,1-1 3648-16,0-1 704 0,0 2 144 0,-1 1 32 15,0 0-1472-15,1-3-304 0,-1 12-48 0,0-4-16 16,1-8-1088-16,0 0-240 0,2 22-32 0,-2-22-16 0,0 0-816 0,0 0-176 16,0 0-16-16,18 35-16 15,-18-35-32-15,0 0 0 0,0 0 0 0,0 0 0 0,0 0-256 0,0 0 160 16,39 26-160-16,-39-26 128 0,0 0-128 0,0 0 0 15,0 0 0-15,0 0 0 0,30-18-240 0,-30 18 32 16,9-15 0-16,-9 15-12112 16,9-19-2416-16</inkml:trace>
  <inkml:trace contextRef="#ctx0" brushRef="#br2" timeOffset="155354.01">28238 15167 30399 0,'-6'20'1344'0,"2"-7"288"0,0 2-1312 0,1-4-320 0,3-11 0 0,-3 17 0 15,0-8 1408-15,-1 10 192 0,-3 10 64 0,-3 13 0 16,-2 8-576-16,-2 4-128 0,0-1 0 0,-1-1-16 16,0 1-688-16,0-1-128 0,1-2-128 0,-1-2 192 15,2-2-192-15,1-1 0 0,2-6 0 0,1 0 0 16,0-2 0-16,2-5 0 0,0-3 0 0,3-5 0 31,-1-4-944-31,2-5-112 0,1-2-32 0,1-4-15616 0</inkml:trace>
  <inkml:trace contextRef="#ctx0" brushRef="#br2" timeOffset="155962.1">28445 15110 32255 0,'0'3'2864'0,"0"-1"-2288"15,0 1-576-15,1-2 0 0,-1-1 1792 0,0 0 256 16,0 0 64-16,0 0 0 0,0 0-1280 0,22 42-240 0,-22-42-48 0,11 39-16 16,-11-39-384-16,9 46-144 0,-8-18 0 0,-2 3 144 15,0 0-144-15,-3 1 0 0,1-1 0 0,-2-1 0 16,1-2 320-16,-2-5-32 0,3 0 0 0,-1-4 0 16,1-4-128-16,0-4-32 0,1 1 0 0,-1-5 0 15,2-1-128-15,-1-5 0 0,0 1 0 0,1-4 0 16,0-1 0-16,0-3 0 0,1-3 0 0,-2-2 0 15,2-2 0-15,2-3-192 0,-2-3 32 0,0-1 16 16,1-2-16-16,0-1 0 0,0-2 0 0,0-3 0 16,1-3 160-16,0-1 0 0,1-1 0 0,0-2 0 15,2 4 0-15,0 0 0 0,2 1 0 0,1 6-128 16,1 2 128-16,-1 3 0 0,2 4 0 0,2 3 0 16,-12 12 0-16,20-19 0 0,-20 19 0 0,0 0 0 15,29-17 0-15,-29 17 0 0,0 0 0 0,0 0 0 0,0 0 0 16,0 0 0-16,46 3 0 0,-46-3 128 0,0 0-128 0,0 0 0 15,0 0 0-15,14 36 128 0,-14-36 192 0,-1 21 32 16,-2-7 16-16,-3-3 0 0,2 3-128 0,-5 0-32 16,0-3 0-16,-3 3 0 0,0-4-64 0,-1 0-16 15,-2-1 0-15,0-1 0 0,0-2-128 0,0-2 0 16,-1 0 0-16,0-3 0 0,2-1-128 0,0 0-16 16,2-3 0-16,1-1 0 15,1-1-864-15,1-3-160 0</inkml:trace>
  <inkml:trace contextRef="#ctx0" brushRef="#br2" timeOffset="156261.29">28940 14161 43311 0,'-2'5'3840'0,"2"0"-3072"0,0-5-608 0,0 0-160 16,0 0 352-16,0 0 32 0,0 0 16 0,23 49 0 16,-23-49-400-16,18 62 0 0,-11-22 0 0,-1 2 0 15,-3 6 0-15,0 6 0 0,-3 3 0 0,0 2 0 16,-3 0-160-16,1 4 160 0,0-4 0 0,-3 3-144 16,1 0 144-16,-2-2 0 0,0 1 0 0,0-9 0 15,2-5 0-15,-1-7 128 0,2-7-128 0,2-7 0 16,1-26 0-16,-1 40 0 0,1-40 0 0,0 26 128 0,0-26-128 0,0 0 0 15,0 0 0-15,0 0 0 16,0-7-896-16,-1-6-112 0</inkml:trace>
  <inkml:trace contextRef="#ctx0" brushRef="#br2" timeOffset="156455.68">28729 14698 43311 0,'0'0'1920'0,"0"0"384"0,0 0-1840 0,0 0-464 16,0 0 0-16,0 0 0 0,0 0 448 0,42 25-16 16,-42-25 0-16,53 3 0 0,-53-3-208 0,78-3-32 15,-38 0-16-15,-2-2 0 0,-38 5-176 0,67-9 0 16,-67 9 0-16,57-11 0 0,-57 11 0 0,52-15 0 16,-52 15-176-16,49-13-13264 0,-49 13-2672 0</inkml:trace>
  <inkml:trace contextRef="#ctx0" brushRef="#br3" timeOffset="178005.11">4188 13972 11055 0,'-3'-4'976'0,"1"0"-784"0,2 3-192 0,0-2 0 16,0 3 976-16,0-3 160 0,-1 0 16 0,-2-5 16 15,1 0 1008-15,0 1 208 0,1 2 48 0,0 0 0 16,1 4-768-16,0 2-160 0,0 4-32 0,0 2 0 16,0 4-560-16,1 2-112 0,-1 2-32 0,0 5 0 15,1 4-176-15,-1 4-32 0,1 4-16 0,-1 5 0 16,0 0-288-16,-1 0-64 0,-1 4-16 0,-1-2 0 15,1-6 80-15,-1 0 0 0,-1 1 16 0,1-3 0 16,2-3 48-16,0-5 0 0,1 2 0 0,0-7 0 16,-1-7-320-16,1 0 160 0,1-5-160 0,-1-3 128 15,1-3-128-15,1-3 0 0,0-3 0 0,2-5 0 16,-2 0 0-16,1-7 0 0,2-3 0 0,-2-3 0 16,1-4 0-16,-1 0 0 0,0-3 0 0,1-1 0 15,-2-2 0-15,0 1 0 0,0-1 0 0,-1 0 0 0,1 0 192 0,0 3-64 16,-2-3 0-16,0 3 0 0,2 0 192 0,-1 0 16 15,1-1 16-15,1 1 0 0,-1 3-352 0,0 3 144 16,0 2-144-16,1 3 0 0,-2 6 0 0,-1 0 0 16,1 7 0-16,-1 3 0 0,0 4 0 0,-1 6 0 15,0 3 0-15,-1 7 0 0,0 1 0 0,-1 9 0 16,1 5 0-16,-2 6 0 0,2 5 0 0,-2 5 0 16,0 5 0-16,0 4 0 0,-1 0 128 0,1-4-128 15,-1-2 0-15,1 3 0 0,-2 4 128 0,1 2-128 16,0-5 0-16,1-5 0 0,2-6 144 0,-1-8-144 0,2-3 0 15,0-9 144-15,1-2-144 0,0-9 128 0,1 0-128 16,0-9 128-16,2 1-128 0,-1-6 0 0,0-3 0 0,0-7 0 16,3-2 0-16,-1-6 0 0,2-6 0 0,-2-4 0 15,1-3 0-15,-2-5 0 0,2 1 0 0,-3-2 0 16,0 0 0-16,-1-4 0 0,0 1 0 0,-1-1 0 16,0 1 0-16,-2 2 0 0,0 4 0 0,0-1 0 15,-2 6 0-15,1-2 0 0,-2 1 0 0,0 3 0 16,1 4 0-16,0 2 0 0,1 1 0 0,-1 5 0 15,2 5 0-15,0 2 0 0,1 3 0 0,0 5 0 16,-2 4 0-16,1 4 0 0,0 3 0 0,-1 5 0 16,-1 6 0-16,0 5 0 0,-2 6 0 0,-1 4 0 15,1 4 0-15,-2 5 0 0,0-1 0 0,0 0 0 0,0 2 0 16,2 3 0-16,0 3 0 0,1 0 0 0,1 0 0 0,0-4 0 16,0-5 0-16,1-4 0 0,-1-4 0 0,-1-6 0 15,2-5 0-15,0-4 0 0,0-5 0 0,2-2 0 16,0-7 0-16,0-1 0 0,1-6 0 0,1-3 0 15,0-6 0-15,1-6 0 0,2-5 0 0,0-4 0 16,1-8 0-16,-1-2 0 0,2-5 0 0,-2 0 0 16,0 1 0-16,0-5 0 0,0 2 0 0,0-4 0 15,0 1 0-15,0 2 0 0,-2 1 0 0,0 1 0 16,-1 2 0-16,0 0 0 0,-1 8 0 0,-1-1 0 16,1 1 128-16,0 4-128 0,0 3 0 0,-1 3 0 15,0 5 0-15,1 2 0 0,1 7 0 0,0 3 0 16,0 2 0-16,2 5 0 0,-1 1 0 0,-1 6 0 15,1 2 0-15,-1 6 0 0,-1 3 0 0,0 6 0 0,-1 5 0 16,-2 8 0-16,-1 3 0 0,0 9 0 0,-2 0 0 0,0 3 0 16,-2-3 0-16,-1 5 128 0,0 1-128 0,1-1 0 15,0 0 384-15,1-2-16 0,2-6 0 0,1-6 0 16,0-3-160-16,2-7-16 0,1-7-16 0,0-5 0 16,2-5-176-16,-1-4 0 0,2-3 0 0,2-5 0 15,-1-3 0-15,0-5 0 0,2-3 0 0,-2-2 0 16,2-7 0-16,0-5 0 0,1-3 0 0,-1-4 0 15,2-1 0-15,-1-7 0 0,1-3 0 0,-1-6 0 16,1 2 176-16,-1-2-48 0,0-1-128 0,-2-1 192 16,2-1-192-16,1-1 0 0,-3 2 0 0,-1 0 0 15,0 2 0-15,-1 3 0 0,-3 2 0 0,1 4 0 16,-1 6 0-16,-2 4 0 0,2 5 0 0,-2 3 0 16,0 8 0-16,-1 4 0 0,0 5 0 0,0 2 0 15,1 8 0-15,-1 3 0 0,0 5 0 0,0 5 0 0,0 6 0 0,0 6 0 16,1 6 0-16,-1 6 0 0,0 0 0 0,-1 3 0 15,1 4 0-15,-2-1 0 0,1-1 0 0,-1 4 0 16,2-1 0-16,-1-1 0 0,2-1 0 0,0-3 0 16,-2-1 0-16,2-7 0 0,1-5 0 0,0-5 0 15,2-7 0-15,0-4 0 0,2-2 0 0,-1-8 0 16,2-3 0-16,-1-6 0 0,2-4 0 0,0-6 0 16,1-2 0-16,-1-5 0 0,2-5 0 0,-2-4 0 15,3-5 0-15,-2-6 0 0,0-2 0 0,-1-3 0 16,0-1 0-16,-2 1 0 0,0 3 0 0,-1-7 0 15,0 0 0-15,0-2 0 0,-1 0 0 0,-1 0 0 16,-1 3 0-16,-1 0 0 0,-1 0 0 0,1 5 0 16,-1 4 0-16,-1 2 0 0,1 3 0 0,-1 0 0 0,2 8 0 0,-2 0 0 15,2 4 0-15,0 5 0 0,0 3 0 0,2 8 0 16,-1 3 0-16,0 7 0 0,0 5 0 0,-1 4 0 16,1 8 0-16,-1 4 0 0,1 6 0 0,-1 3 0 15,1 6 0-15,0 5 0 0,-2 5 0 0,1 3 0 16,1-1 0-16,0 0 0 0,1 2 0 0,-1-3 0 15,2-3 0-15,0 2 0 0,0-2 0 0,0-5 0 16,0-2 0-16,0-7 0 0,0-3 0 0,2-9 0 16,-1-2 0-16,1-9 0 0,0-5 0 0,1-3 0 15,1-4 0-15,-1-2 0 0,2-3 0 0,-2-5 0 16,1-1 0-16,0-6 0 0,0-4 0 0,0-3 0 16,-1-4 0-16,-1-2 0 0,2-3 0 0,-1-3 0 0,-1-5 0 0,-1 2 0 15,0-2 0-15,-2 1 0 0,1-4 0 16,-1 0 0-16,0 0 0 0,-1 1 0 0,0 0 0 15,-3 1 0-15,1 0 0 0,0 1 0 0,0 4 0 0,0 2 0 16,1 5 0-16,1 4 0 0,1 2 0 0,0 3 0 16,2 2 0-16,0 6 0 0,0 0 0 0,-1 4 0 15,2 5 0-15,-2 2 0 0,0 3 0 0,0 5 0 16,0 3 0-16,0 6 0 0,0 5 0 0,0 6 0 16,1 5 0-16,-1 8 0 0,1 5 0 0,-1 2 0 15,0 3 0-15,-1 3 0 0,0-3 0 0,0 3 0 16,0 1 0-16,1 2 0 0,-1-1 0 0,-1-5 0 15,-2 1 0-15,3-11 0 0,-1-4 0 0,-1-6 0 0,0 0 0 16,1-5 0-16,1-4 0 0,1-5 0 16,0-2 0-16,0-8 0 0,1-3 0 0,0-4 0 0,1-6 0 0,0-2 0 15,-1-4 0-15,0-5 0 0,0-5 0 16,0-4 0-16,0-5 0 0,0-6 0 0,0 2 0 0,-1-8 0 16,0 1 0-16,-1-6 0 0,0 0 0 0,-1 0 0 15,-1-1 0-15,-1 1 0 0,1-3 0 0,-2 0 0 16,2 0 0-16,-1-2 0 0,0 2 0 0,2 5 0 15,1 4 0-15,1 1 0 0,0 4 0 0,-1 2 0 16,3 7 0-16,-1 0 0 0,3 6 0 0,0 4 0 16,0 7 0-16,1 3 0 0,-1 7 0 0,0 2 0 15,-1 7 0-15,0 5 0 0,0 5 0 0,-1 5 0 16,2 8 0-16,0 2-128 0,0 6 128 0,1 5 0 16,0 7 0-16,0 5 0 0,-1 5 0 0,-2 0 0 0,-1 1 0 0,-2-3 0 15,-1 3 0-15,0-5 0 0,-1-2 0 0,-4 39 0 16,4-55 0-16,1-6 0 0,0-6 0 15,1-4 0-15,0-7 0 0,2-1 0 0,0-4 0 16,1-2 0-16,1-4 0 0,-2-4 0 0,1-5 0 16,0 2 0-16,0-5 0 0,1-3 0 0,-1-4 0 15,1-6 0-15,1-3 0 0,-1-2 0 0,0-6 0 16,3-4 0-16,-3-4 0 0,2-2 0 0,-1 3 0 16,2-4 0-16,-2 2 0 0,2 1 0 0,-1-3-128 15,1 2 128-15,-2 0 0 0,3 4-208 0,-1-1 16 16,1 0 0-16,-1 2 0 0,1 2-64 0,-3 3-16 15,1 1 0-15,-2 3 0 0,3-2 272 0,-2 6 0 16,-1 2 0-16,2 3 0 0,-2 3 0 0,-1 5 0 16,1 3 0-16,-3 4 0 0,-1 2 0 0,-1 5 0 15,-2 3 0-15,0 4 0 0,-3 2 0 0,1 6 0 0,1 2 0 16,-2 9 0-16,0 3 0 0,1 4 0 0,-2 7 0 0,1 0 0 16,3 6 0-16,0-3 0 0,1 2 0 0,1-2 0 15,1 1 0-15,2 1 0 0,2-2 0 0,4-2 0 16,4-2 0-16,0-1 0 0,2-9-128 0,2 2-11824 15,1-3-2352-15</inkml:trace>
  <inkml:trace contextRef="#ctx0" brushRef="#br3" timeOffset="185294.44">1999 16356 911 0,'-8'-1'0'0,"2"-1"0"16,2 2 0-16,1-2 0 0,-1 2 6672 0,2-1 1264 15,-3-1 240-15,-3 2 48 0,-7-3-4656 0,-4 0-944 16,-2 3-176-16,0 0-32 0,1 3-1392 0,1 3-288 16,1-1-48-16,1 6-16 0,1-1-272 0,1 3-48 15,0 0-16-15,1 2 0 0,-2 2-80 0,3 0 0 16,-1 6-16-16,3-1 0 0,0 7-240 0,2-1 0 16,2 2 128-16,2-1-128 0,1 2 0 0,3 3 0 0,2-3 0 0,3 3 0 15,0-3 0-15,6 0 0 0,3-2 0 16,2-1 0-16,2-6 0 0,1 1 0 0,-18-23 0 0,38 33 0 15,-20-21 0-15,-18-12-128 0,0 0 128 0,60 21 0 16,-60-21 0-16,0 0 0 0,65-4 0 0,-65 4 0 31,43-14-640-31,-22 2 0 0,1 1-16 0,-2-2-18048 0</inkml:trace>
  <inkml:trace contextRef="#ctx0" brushRef="#br3" timeOffset="185714.07">2105 16556 23039 0,'-4'4'2048'0,"2"1"-1648"16,2-1-400-16,1-4 0 0,0 0 1280 0,1 4 160 15,-1 3 32-15,0 6 16 0,2 7-720 0,0 2-160 16,3 2-32-16,0 0 0 0,1 2 192 0,1 0 16 15,1-1 16-15,2 1 0 0,0-4 0 0,3 1 0 16,-1-6 0-16,1-1 0 0,-2-3-336 0,1-3-64 16,0-4-16-16,-1-3 0 0,0-1-128 0,0-4-48 15,1-4 0-15,0-2 0 0,-1-3 112 0,1-4 32 16,-2-1 0-16,0-2 0 0,0-2-80 0,0-5-16 16,-2 3 0-16,-2-4 0 0,-3 4-48 0,0-4-16 15,-2 3 0-15,-1-3 0 0,-1-1-48 0,-2 4-16 0,-2-2 0 16,-1 4 0-16,-1 0 0 0,-3 1-128 0,-2 3 192 0,-2 0-64 15,-1 7-128-15,-2 0 192 0,-2 5-192 0,-1 5 192 16,0 0-192-16,-2 5 0 0,1 1 0 0,-2 5 128 16,2 0-128-16,1 4-192 0,3 4 32 0,1-1 16 31,3 3-944-31,3-3-176 0,1 2-32 0,4 0-16080 0</inkml:trace>
  <inkml:trace contextRef="#ctx0" brushRef="#br3" timeOffset="186085.84">2542 16308 29487 0,'-2'0'2624'0,"0"3"-2112"16,2-3-512-16,0 3 0 0,1-1 1600 0,-1 2 192 15,1 1 64-15,-1 4 0 0,2 7-496 0,2 2-80 16,-1-2-32-16,0 1 0 0,3 1-736 0,-2-1-128 16,2 2-48-16,-2-5 0 0,2 3-80 0,-1-6 0 15,1 0-16-15,1-4 0 0,-1-1-96 0,2-4-16 16,0-4 0-16,0-2 0 0,1-1-128 0,0-4 0 16,-1 1 0-16,-1-3 128 0,2-2-128 0,-1 0 0 15,0-1 144-15,0 0-144 0,0 0 0 0,0 2 128 0,0 4-128 16,0-1 0-16,0 3 0 0,0 4 0 0,1-2 0 0,0 6 0 15,0 3 0-15,-1 1 0 0,1 2 0 0,1 3 0 16,-1 1 0-16,0 4 0 0,0 0 0 16,0 0 0-16,-1 3 0 0,1 1 0 0,0 2 0 0,0 1 0 15,2 0 0-15,-2-1 0 0,-1-3 0 0,1-2 0 32,-2-5-576-32,1-3-48 0,0 1 0 0,1-3-11856 0,-1-1-2384 0</inkml:trace>
  <inkml:trace contextRef="#ctx0" brushRef="#br3" timeOffset="186642.24">3124 16314 22111 0,'-3'-3'1968'0,"1"0"-1584"16,1 2-384-16,0-1 0 0,1 0 1184 0,-2 1 160 15,-3-5 16-15,-1-2 16 0,-3 2 256 0,-1-2 48 16,1 5 16-16,0 0 0 0,2 1-384 0,-1 2-80 16,2 2-16-16,-1 1 0 0,1-2-272 0,1 1-64 15,0 0-16-15,2-1 0 0,-2 1-368 0,2 2-80 16,0-1-16-16,-1 2 0 0,2-2-128 0,0-1-16 16,0 2-16-16,-1-2 0 0,2 1-240 0,-1-1 176 15,1 2-176-15,0-2 160 0,2 1 16 0,-2 1 0 0,1-2 0 0,-1 1 0 16,1-1-176-16,-1 0 160 0,-1 0-160 0,1 1 160 15,0-3-32-15,1 2 0 0,-1 1 0 0,1-3 0 16,0 1 16-16,0-1 0 0,1 0 0 0,0 0 0 16,0 0-144-16,1 2 128 0,0-2-128 0,1 0 128 15,-1 0-128-15,3 2 0 0,-1-1 0 0,2 2 128 16,2 0-128-16,0-1 0 0,0 1 144 0,3 3-144 16,0 0 0-16,0-1 0 0,1 1 0 0,-1 2 0 15,0-2 0-15,1 2 0 0,-1 1 0 0,-1-1 0 16,0-1 0-16,0 0 0 0,-1 2 0 0,-1-1 0 15,-1 1 0-15,0 0 0 0,0 2 0 0,-2-1 0 16,0-1 0-16,-3 0 0 0,3 2 0 0,-5 0 0 16,1-2 288-16,-4 1 32 0,2-3 16 0,-2 2 0 15,0-3-128-15,-3-1-16 0,0 1-16 0,-1-1 0 0,-1 0 0 0,-2-2 0 16,1 3 0-16,-2-5 0 0,-2 3-176 0,1-3 0 16,0 2 144-16,0-3-144 0,2 0 0 0,-2 0 0 15,5 2 0-15,-1-2 0 0,3 0 0 0,1 0-192 16,3 0 64-16,0-2 0 15,2 2-800-15,1-3-160 0,2 0-16 0,3 0-18992 16</inkml:trace>
  <inkml:trace contextRef="#ctx0" brushRef="#br3" timeOffset="186985.8">3362 16252 27647 0,'2'2'1216'0,"-2"-1"256"0,0-1-1168 0,0 2-304 0,1 0 0 0,-1 0 0 16,0 0 1024-16,1 1 128 0,0 3 48 0,0 1 0 16,-1 6-16-16,1 2 0 0,0 0 0 0,0 3 0 15,0-2-624-15,1 1-128 0,0 0-32 0,0 2 0 16,1-1-144-16,2 1-16 0,-1-1-16 0,2 2 0 16,0-1 192-16,0 1 32 0,2-3 16 0,1-3 0 15,0 1-80-15,0-5 0 0,0-4-16 0,0 0 0 16,-2-6-192-16,2-1-48 0,0-4 0 0,-1 0 0 15,1-4 0-15,-1-2 0 0,-1-1 0 0,-2-2 0 16,1-3 48-16,-3 0 0 0,0-3 0 0,-1 0 0 16,-1 1 16-16,-1-3 0 0,-1 2 0 0,-3 2 0 0,1-1-192 15,-3 1 192-15,-2 1-192 0,0 4 192 0,-5 2-192 0,1 4 0 16,-3 3 0-16,1 4 128 0,-2 4-128 0,0 2 0 16,-1 3 0-16,0 2 128 0,1 3-128 0,1 1 0 15,1 2 0-15,2-1 0 16,3-1-560-16,3 4 16 0,-1-1 0 0,2 1-12192 15,3-3-2448-15</inkml:trace>
  <inkml:trace contextRef="#ctx0" brushRef="#br3" timeOffset="187688.48">3564 15739 33167 0,'-2'1'2944'0,"1"2"-2352"0,1-1-464 0,0-1-128 16,0 2 1024-16,1 3 192 0,-1 4 48 0,0 2 0 15,1 13-272-15,0 6-48 0,2 4-16 0,0 4 0 16,0 0-544-16,2-1-96 0,-1 4-32 0,2 1 0 15,1 1-112-15,0 1-16 0,2-3-128 0,1-4 192 16,0 0-192-16,0-6 0 0,2 2 0 0,0-8 0 16,1-4 0-16,1-3 0 0,-14-19 0 0,31 27 0 15,-31-27 0-15,0 0-256 0,43 24 48 0,-43-24-12240 16,0 0-2448-16</inkml:trace>
  <inkml:trace contextRef="#ctx0" brushRef="#br3" timeOffset="188057.17">3869 16237 26719 0,'-3'17'1184'0,"1"-6"240"0,-1 0-1136 0,3-8-288 16,0 1 0-16,0-2 0 0,1 5 384 0,1 4 0 15,0 6 16-15,2 3 0 0,1 2 128 0,0-5 32 16,1-3 0-16,1-3 0 0,-1-3 256 0,2-4 48 15,1-2 16-15,0-2 0 0,1-2-32 0,-1-4 0 16,1 0 0-16,0-2 0 0,-1-4-144 0,-1-1-16 0,1 1-16 0,-3-5 0 16,1 0-160-16,-3 0-16 0,1 3-16 0,-3-1 0 15,0 2-208-15,0 2-32 0,-4 2-16 0,1 0 0 16,-2 1-224-16,-2 3 176 0,0 1-176 0,-1 2 160 16,-1 1-32-16,-2 2 0 0,0 1 0 0,-1 4 0 15,0 3 0-15,2 2-128 0,-1 4 192 0,0 3-64 16,0 5-128-16,1 2 0 0,0 4 0 0,3-1 128 15,1-2-128-15,3-4 0 0,1 1 0 0,3-3 0 16,1-3 0-16,0-1 0 0,4-1 0 0,1-4 0 16,2 0 0-16,-11-11 0 0,0 0 0 0,0 0 0 15,62 18-896-15,-62-18-96 0,0 0-32 0,0 0-16832 16</inkml:trace>
  <inkml:trace contextRef="#ctx0" brushRef="#br3" timeOffset="189536.66">3210 17000 27647 0,'-3'3'2448'0,"1"-2"-1952"15,1-1-496-15,1 0 0 0,0 2 848 0,-1-2 80 16,-1 3 16-16,-1 2 0 0,0 0-288 0,-1 1-48 15,1 1-16-15,0-2 0 0,1 3-192 0,-2-2-32 16,2-1-16-16,0-1 0 0,1-1 224 0,0 1 64 0,-1-3 0 0,0 2 0 16,1 0 160-16,0-3 32 15,0 2 16-15,0-2 0 0,1 0-272 0,-1 0-48 0,0 3-16 0,1-2 0 16,0-1-144-16,0 0-48 0,0 0 0 0,0 0 0 16,0 0-128-16,0 2-48 0,0-2 0 0,1 0 0 15,-1 2-144-15,1-1 0 0,-1-1 0 0,1 0 0 16,-1 2 0-16,1-2 0 0,-1 0 128 0,0 0-128 15,0 0 160-15,0 0 0 0,0-2 0 0,-1 2 0 16,1-1 0-16,-1-1 0 0,0 0 0 0,0-2 0 16,-2 2-160-16,1-1 0 0,1-3 0 0,-1 4 128 15,-1-1-128-15,-1 0 0 0,1 0 0 0,-3 0 128 16,1 0-128-16,0 0 0 0,0 1 0 0,-2 0 128 16,0 0 16-16,1 2 0 0,-3-2 0 0,0 2 0 15,0 0-144-15,0 2 160 0,-2-2-160 0,0 2 160 16,0 2-160-16,0-1 0 0,-1 1 0 0,1 4 0 0,1-3 0 15,0 4 0-15,1 1 0 0,2 2 0 16,0 3 0-16,1 4 0 0,2-1 0 0,0 1 0 0,2 1 0 0,1 2 0 16,1 0 0-16,1 1 0 0,1-2 0 0,2 0 0 15,1-1 0-15,0-2 0 0,3 1 0 0,2-2 0 16,1-3 0-16,2-3 0 0,-1-2 0 0,0-1 0 16,2-4 0-16,-2-4 0 0,0-3 0 0,1-2 0 15,-2-2 0-15,-1-4 0 0,1-3 0 0,-3 0 0 16,1-4 0-16,-2-1 0 0,0-1 0 0,-1 1 0 15,-1-3 0-15,0 2 0 0,-2-3 0 0,-1 3 0 16,1 0 0-16,-2 0 0 0,-1 6 0 0,1-2 0 16,-1 6 0-16,0 0 0 0,1 4 0 0,-1 1 0 0,2 4 0 0,-1 2 0 15,2 1 0-15,-1 4 0 0,2-1 0 0,1 4 0 16,2 4 0-16,0 2 0 0,2-1 0 16,0 3 0-16,1 2 0 0,0-1 0 0,1 2 0 0,0-1 0 15,2-1 0-15,-2 3 0 0,1 0 0 0,-1 2 0 16,0-3 0-16,2 2 0 0,-2 0 0 0,-1 1 0 15,1-3-128-15,0 0 128 0,0-3 0 0,1-1 0 16,-1-4 0-16,-1-1 0 0,0-2 0 0,-1-4 0 31,0 1-448-31,1-3 16 0,-2-3 16 0,-1-1-12800 0,1-3-2560 0</inkml:trace>
  <inkml:trace contextRef="#ctx0" brushRef="#br3" timeOffset="189991.52">3506 17032 35007 0,'-5'13'1552'0,"1"-4"320"0,2 2-1488 0,1-3-384 16,3-1 0-16,1-2 0 0,0 4 640 0,3 7 64 16,1 5 16-16,7 18 0 0,2 6-384 0,1 0-80 15,-1 3 0-15,-1-3-16 0,1 1-112 0,-1-2 0 16,-1 2-128-16,1-1 192 0,-1-3-192 0,-2-2 144 15,1-4-144-15,-3-7 128 0,0-3-128 0,-2-6 0 16,-2-1 0-16,0-7 0 0,-1-1 0 0,0-5 0 16,-2-2 0-16,1-4 0 0,-3-2 0 0,-1-3 0 0,0-3 0 15,-3-5-176 1,1-3-896-16,-1-4-176 0,-2-3-32 0,0-2-16 16,-2-5-864-16,-1-2-160 0,-1-2-48 0,-1-2 0 15,1 1 112-15,-2-1 16 0,0-4 0 0,-1 0 0 0,-2 0 1664 0,1-1 320 0,0-2 80 0,-1 1 16 16,3-1 1344-16,1-1 272 0,2 4 48 0,3 3 16 15,1 3 496-15,3 3 96 0,1 2 32 0,4 4 0 16,0 0-288-16,2 5-64 0,-1 3-16 0,1 5 0 16,0 2-672-16,-1 4-128 0,1 3-16 0,-2 3-16 15,0 0-432-15,0 6-96 0,-1 2-16 0,0 1 0 16,0 7-176-16,-1 1-32 0,-1 4-16 0,-1 6 0 16,1 0-176-16,-1 4 160 0,0 2-160 0,-1-2 160 15,1 1-160-15,-1-2 0 0,1-4 0 0,0-1 0 16,2 0 0-16,0-4-224 0,2 0 32 0,1-3-12288 15,1-3-2432-15</inkml:trace>
  <inkml:trace contextRef="#ctx0" brushRef="#br3" timeOffset="190500.92">3919 17015 20271 0,'4'16'1792'0,"-2"-4"-1424"16,0-1-368-16,1 0 0 0,2-3 2992 0,-2-2 528 15,2 2 96-15,3 10 32 0,2 7-2496 0,5 15-480 16,3 8-96-16,-2-2-32 0,-3-2 32 0,-2 1 16 0,-1-3 0 0,-1-2 0 16,0-4 64-16,-1-3 16 0,0 0 0 0,-3-3 0 15,2-3-176-15,-1-2-48 0,-3-5 0 0,-1-3 0 16,0-3-320-16,0-3-128 0,-2-3 0 0,-2-5 144 15,1 1-144-15,-1-4 0 0,-1-4 0 0,-2-3 0 16,0-2 0-16,-2-6 0 0,-1-2 0 0,-1-5 0 16,0 0 0-16,-1-5 0 0,-1-3 0 0,0-1 0 15,-1-4-224-15,-1-2 80 0,0-2 16 0,-1-2 0 16,-2-3-64-16,0 0-16 0,0-4 0 0,0 3 0 16,4 5 208-16,0 0 0 0,2-2 0 0,3 5-144 15,2 1 144-15,3 1 224 0,3 5-48 0,4 3-16 16,0 5 96-16,2 3 0 0,1 2 16 0,-2 6 0 15,2 2-80-15,-1 0 0 0,1 6-16 0,-2-2 0 0,2 5-48 0,0 0 0 16,1 6 0-16,0-1 0 0,1 4-128 0,0 3 160 16,-1-1-160-16,0 2 160 0,2 4-160 0,-2 0 160 15,0 0-160-15,-1 4 160 0,-1 1-160 0,-1 0 160 16,-2-2-160-16,0 0 160 0,-1 5-16 0,-3-3 0 16,1 1 0-16,-2-2 0 0,-1-5 16 0,-3 1 0 15,1 0 0-15,0-3 0 0,-3 0-160 0,0-2 0 16,0 2 0-16,-3-6 0 0,0-2 0 0,0-3-144 15,-1 0 0-15,0-7-19664 16</inkml:trace>
  <inkml:trace contextRef="#ctx0" brushRef="#br3" timeOffset="211890.75">16788 17631 20271 0,'-3'0'1792'0,"2"-1"-1424"15,0 1-368-15,0-2 0 0,1 2 1408 0,-2-4 224 16,-1 2 32-16,-4-5 16 0,-1 0 592 0,-1-1 112 16,-1-1 32-16,-1 3 0 0,1-2-656 0,-1 4-128 0,-2-1-32 15,-1 0 0-15,-1 2-912 0,-1-1-192 0,-2 0-48 0,0 0 0 16,1 2-192-16,2 1-32 0,1 2-16 0,3 1 0 15,1 2-208-15,1 4 0 0,2 0 128 0,2 4-128 16,0-1 0-16,3 3 0 0,-1 0 0 0,2 2 0 16,1-1 0-16,0 2 0 0,3-1 0 0,0 1 0 15,2-1 0-15,1 1 0 0,1-4 0 0,2 1 0 16,-1 0 0-16,0-3-128 0,1-2 128 0,0-2 0 16,1-3 0-16,1-1 0 0,0-3 0 0,1-3 0 15,1-5 0-15,-2-3 0 0,1-1-128 0,-1-5 128 16,-1-2-912-16,0-3-128 0,-1 1-32 0,-1-6-16928 15</inkml:trace>
  <inkml:trace contextRef="#ctx0" brushRef="#br3" timeOffset="212093.05">16695 17091 20271 0,'-2'3'1792'0,"1"-1"-1424"16,1 1-368-16,0-2 0 0,1 3 2432 0,0 0 432 15,0 4 80-15,0 7 0 0,3 7-1040 0,0 6-224 16,2 3-32-16,0 3-16 0,1-1-752 0,0 0-160 16,-1 5-16-16,0-1-16 0,0 0-176 0,-1 0-48 15,1 2 0-15,-1 2 0 0,0-5-256 0,-2 3-48 0,-1-2-16 16,1-3 0-16,-1-6-144 0,0-3 0 0,1-1 0 0,1-5 0 16,0-1 0-16,1-5 0 0,-1 0 0 0,2-4 0 31,-1-3-1024-31,2-5-192 0</inkml:trace>
  <inkml:trace contextRef="#ctx0" brushRef="#br3" timeOffset="212488.14">16942 17506 30399 0,'-3'11'1344'0,"2"-8"288"0,1 3-1312 0,0-1-320 0,1-4 0 0,1 1 0 0,0 1 704 0,1 1 80 15,3 3 16-15,3 1 0 16,0 1-352-16,1-3-64 0,0-1 0 0,-1-1-16 0,0-2-240 0,-1-4-128 16,0 2 160-16,-1-6-160 0,0 0 768 0,-1 0 64 15,1-4 16-15,-1-1 0 0,-1 1-80 0,1-4 0 16,-3 3-16-16,1 0 0 0,-2 0-432 0,-1-1-96 16,-1 1-16-16,-1 2 0 0,-1 2-208 0,-2 2 144 15,0 1-144-15,-2 0 128 0,-2 2-128 0,-1 4 0 16,2 1 144-16,-1 0-144 0,-1 4 160 0,1 0-32 15,1 2-128-15,1 2 192 0,-2 4-192 0,1 1 144 16,2-2-144-16,-1 3 128 0,1 3-128 0,1-3 0 16,2 3 144-16,0-3-144 0,0-1 0 0,2 2 0 15,2-2 0-15,1-1 0 0,0-1 0 0,4 0 0 16,0 0 0-16,0-2 0 0,4-1 0 0,0 0 0 0,-11-11 0 0,0 0 0 16,0 0 0-16,53 30 0 15,-53-30 0-15,0 0 0 0,0 0 0 0,60-4-208 0,-45 1 48 0,-2-5 16 31,1 1-1728-31,-2-4-352 0</inkml:trace>
  <inkml:trace contextRef="#ctx0" brushRef="#br3" timeOffset="212906.24">17454 17475 2751 0,'-3'-6'256'0,"-2"4"-256"0,1-1 0 0,0 0 0 0,2 3 5776 0,0-3 1120 15,0 1 208-15,-3 1 64 0,-2-4-3664 0,-3 0-736 16,-1 1-144-16,0 1-16 0,0 3-1504 0,2 0-288 16,0 3-64-16,0 5-16 0,1-1-480 0,1 4-80 15,0 0-32-15,1 2 0 0,1 2 16 0,1-1 0 16,2 3 0-16,1 2 0 0,2-1-160 0,1 1 128 0,1-1-128 0,2-1 128 16,1-1-128-16,-1-1 0 0,2-2 0 0,1 0 0 15,2-2 0-15,0 0 0 0,-10-11 0 0,0 0 0 16,0 0 0-16,49 31 0 0,-49-31 0 0,0 0 0 31,0 0-832-31,0 0-32 0,67-3-16 0,-54-3-10944 0,1-2-2192 0</inkml:trace>
  <inkml:trace contextRef="#ctx0" brushRef="#br3" timeOffset="213222.9">17586 17471 31327 0,'-4'9'1392'0,"2"-2"272"16,1 1-1328-16,1-3-336 0,1-1 0 0,0-2 0 16,1 4 640-16,1 2 64 0,0 6 16 0,1 4 0 0,1 3 64 15,0-1 16-15,1 0 0 0,-1-2 0 0,-1-1-144 0,0-2-16 16,2-2-16-16,-3 0 0 0,2-1-128 0,-1-3-32 16,0-1 0-16,-2 0 0 0,1-3-192 0,-1-1-32 15,2-2-16-15,-2-2 0 0,0-2-32 0,-1-2 0 16,3-1 0-16,-2-3 0 0,0-1-64 0,-1-2-128 15,0 0 176-15,1 0-176 0,-1-4 128 0,-1 2-128 16,1-2 0-16,0 1 0 0,0 0 0 0,0 3 0 16,1-1 0-16,1-2 0 0,-1 3 0 0,1 0 0 15,-1 2 0-15,2 0 0 0,-2 4 0 0,1-3 0 16,1 1 0-16,-2-1 0 0,1 3 0 0,-1-1 0 16,2 0-128-16,-2 0 128 15,0 0-1328-15,2 1-160 0,-1 0-48 0,0 2-15744 0</inkml:trace>
  <inkml:trace contextRef="#ctx0" brushRef="#br3" timeOffset="213498.77">17847 17539 33167 0,'0'7'1472'0,"0"-1"304"0,1-2-1424 0,0-3-352 0,0 2 0 0,0-3 0 16,0 0 1088-16,2 3 128 0,0-1 48 0,1 1 0 15,2 0-464-15,-2 0-96 0,1-1 0 0,-1-2-16 16,0 1-512-16,-1-1-176 0,0-1 0 0,1 1 144 0,-1-2-144 0,0 1 0 16,1-4 0-16,-1 2 0 15,2 0 0-15,-1-2 0 0,1 0 0 0,0 1 0 0,-2-1 0 16,2 1-192-16,1 0 64 0,-2 1 128 16,2-1-1728-16,-2 2-208 0,0-1-48 0,1 0-16 15,1 2-1584-15,-2-1-320 0,0 0-64 0,1 1-6592 16</inkml:trace>
  <inkml:trace contextRef="#ctx0" brushRef="#br3" timeOffset="213811.15">18053 17438 11055 0,'-4'11'976'0,"-1"-4"-784"0,1 1-192 0,2-3 0 16,0-2 3008-16,1 2 544 0,-1 1 112 0,-1 4 32 16,-3 9-624-16,0 6-112 0,-2 5-16 0,1 2-16 15,1 0-1072-15,2 1-224 0,1 1-32 0,1 1-16 16,2 0-1072-16,0 0-224 0,0 2-32 0,0-2-16 15,2-2-240-15,-2 0 0 0,1 1 128 0,0-3-128 16,0-2 0-16,0-1 0 0,1 3 0 0,-1-5 0 16,2-4-240-16,-2-2-32 0,1-3-16 0,0-4 0 15,0-2-2192-15,1-2-432 0</inkml:trace>
  <inkml:trace contextRef="#ctx0" brushRef="#br3" timeOffset="214306.15">18253 17478 6447 0,'2'5'576'0,"-2"-2"-576"15,0 0 0-15,1-1 0 0,0 0 3120 0,1 0 512 16,-1 1 96-16,0 3 32 0,0 2-1600 0,1 3-320 0,0 3-64 0,-1 1-16 15,1 4 16-15,-2-3 0 0,0 2 0 0,0 1 0 16,0 1-496-16,-2 3-112 0,1-1-16 0,0-1 0 16,-1 4-400-16,0-3-96 0,1 4-16 0,-2-4 0 15,1 1-368-15,0-2-80 0,0 0 0 0,2-1-16 16,-2-2-176-16,0-2 0 0,1-1 0 0,0-4 0 16,1-1 0-16,-2-3 0 0,1-3 0 0,0-3 0 15,-2-1 560-15,2-3 176 0,-1-2 32 0,1-3 16 31,-1-3-2544-31,1-4-512 0,-2-2-96 0,2-1-32 0,-1-4 2112 0,1 0 416 0,1-2 96 0,-1 0 16 16,1-2-16-16,-1-2 0 0,0 3 0 0,1-3 0 16,1-1-1984-16,-1 1-400 0,3 0-80 0,2 2 0 15,2 1 2000-15,1 0 416 0,1 5 80 0,0 3 0 0,0 2 560 16,0 1 96-16,1 1 32 0,-1 2 0 0,0 4 96 0,-1 1 32 16,-1 3 0-16,0 1 0 0,0 2-400 0,-3 2-80 15,1 1-16-15,-2 5 0 0,-1 1-64 0,-1 2 0 16,-1 4-16-16,0-1 0 0,-2 3-192 0,0 2-48 15,0-1 0-15,-3 2 0 0,2 2-256 0,-3-3 0 16,2-1 0-16,-2-1 0 16,2 0-336-16,-2-3-128 0,1-1-32 0,-1-4-16976 0</inkml:trace>
  <inkml:trace contextRef="#ctx0" brushRef="#br3" timeOffset="214540.33">18485 16975 31327 0,'2'2'1392'0,"1"-1"272"0,-2 1-1328 0,1 2-336 0,0-2 0 0,-1 0 0 16,1 4 656-16,3 4 64 0,3 6 16 0,0 9 0 15,1 10-96-15,-2 0 0 0,0 6-16 0,-3-1 0 16,0 2-240-16,-2 3-32 0,-1 1-16 0,-1 0 0 15,0-2 48-15,0-2 16 0,0 1 0 0,0-4 0 16,-1-2-112-16,1-6-32 0,-1 0 0 0,0-5 0 16,0-2-256-16,1-4 0 0,-1-3 0 0,-1-6 0 15,2-3-1424-15,-1-7-352 0</inkml:trace>
  <inkml:trace contextRef="#ctx0" brushRef="#br3" timeOffset="214701.29">18582 17472 36863 0,'2'12'1632'0,"1"-7"336"0,0 3-1584 0,0-5-384 16,2 0 0-16,-3-2 0 0,3 1 816 0,1 0 80 15,-6-2 0-15,0 0 16 0,0 0-560 0,60 17-112 16,-60-17-32-16,0 0 0 0,0 0-208 0,60-5 0 16,-60 5 0-16,0 0-18128 0</inkml:trace>
  <inkml:trace contextRef="#ctx0" brushRef="#br4" timeOffset="-200349.94">9700 16079 20271 0,'-4'1'1792'0,"-1"-1"-1424"16,1 0-368-16,0 0 0 0,2 0 2112 0,1 0 336 0,-1 0 80 0,-4 0 16 15,-2 0 144-15,-2 0 16 0,-3 2 16 0,-2 1 0 16,1 0-1520-16,-2 2-304 0,2 1-64 0,-1 0-16 15,1 4-432-15,0 2-64 0,1 0-32 0,0 1 0 16,0 4-112-16,2 1-32 0,1-1 0 0,0 3 0 16,2-1-144-16,2 1 0 0,2 0 0 0,1-3 0 15,2 3 0-15,2-4 0 0,1-1 0 0,1 2 0 16,3-4 0-16,1-1 0 0,2 2 0 0,0-3 0 16,-9-11 0-16,0 0 0 0,0 0 0 0,55 37 0 15,-55-37-336-15,0 0 48 0,56 18 16 0,-56-18 0 16,0 0-1472-1,62 13-304-15,-62-13-48 0,0 0-14704 0</inkml:trace>
  <inkml:trace contextRef="#ctx0" brushRef="#br4" timeOffset="-199969.83">9900 16204 14735 0,'-5'0'1312'0,"1"2"-1056"16,2-1-256-16,2-1 0 0,0 0 2272 0,-1 2 400 15,-3 2 80-15,-1 1 0 0,-2 3-112 0,-1 3-16 16,0 1-16-16,3 0 0 0,0 1-1392 0,3 1-256 16,0 1-64-16,2-2-16 0,1 2-640 0,1-1-240 15,3 0 176-15,-1 0-176 0,3-3 128 0,-2 3-128 0,4-2 0 0,-1-1 144 16,-8-11-16-16,0 0 0 0,0 0 0 0,0 0 0 15,53 31 112-15,-42-28 16 0,2-3 0 0,2-3 0 16,-2 2-32-16,0-3 0 0,2-5 0 0,-3 0 0 16,0-4-224-16,0-2 176 0,-2 2-176 0,-1-5 160 15,-2 1 208-15,-1 0 32 0,-2 0 16 0,0-2 0 16,-3 4-272-16,-2 2-144 0,-1-2 160 0,-4 4-160 16,-1-1 320-16,-2-2-16 0,-2 5-16 0,-2 2 0 15,-1-1-160-15,-1 3-128 0,-2 1 192 0,-2 0-192 16,0 4 0-16,1 0 0 0,3 0 0 0,1 4 0 15,2 1 0-15,3 1 0 0,1 0 0 0,3 3 0 16,0-2-304-16,4 2-16 0,1 0 0 0,1-1 0 16,3 1-1472-16,1-1-320 0</inkml:trace>
  <inkml:trace contextRef="#ctx0" brushRef="#br4" timeOffset="-199580.97">10240 16152 4607 0,'-2'1'400'0,"0"-1"-400"15,-2 3 0-15,3-3 0 0,1 0 6224 0,0 0 1168 16,0 0 224-16,-1 0 64 0,0 0-4288 0,0 0-832 16,-1 0-192-16,1 3-16 0,0-1-1456 0,-1 2-304 15,1 1-48-15,1 3-16 0,0-3-336 0,0 3-64 0,0-1 0 0,1-1-128 16,1-1 176-16,0-1-176 0,1-2 160 0,0 1-160 15,2-4 128-15,-1-1-128 0,2-2 0 0,0 0 0 16,-1-2 0-16,2-3 0 0,2 0 0 0,-1 1 0 16,0-2 0-16,0 1 0 0,0 0 0 0,0 0 0 15,1 1 0-15,-2 5 128 0,0-2-128 0,0 5 0 16,0 0 0-16,-1 2 0 0,2 4 0 0,-1-3 0 16,2 5 0-16,-1 1 0 0,2 0 0 0,-1 2 0 15,1 2 0-15,-1 2 0 0,0 0 0 0,-2 0 0 16,1-3 0-16,-1 3 0 0,1-4 0 0,-1-1 0 15,1-3 0-15,0 1 0 0,0-2 0 0,0 0 0 16,0-4-352-16,-1 1 32 0,1-3 16 0,-2 3 0 16,-2-3-1904-16,2 0-384 0</inkml:trace>
  <inkml:trace contextRef="#ctx0" brushRef="#br4" timeOffset="-199226.38">10567 16115 22111 0,'-3'2'1968'0,"1"-2"-1584"16,1 2-384-16,1-2 0 0,1 0 2672 0,-1 2 448 15,-1-1 80-15,-2 4 32 0,2 0-1376 0,-1 2-288 16,0 2-48-16,1 2-16 0,-1-1-864 0,1-1-160 16,2 2-32-16,-1-2-16 0,2 2-272 0,0-2-160 15,0-1 192-15,1-3-192 0,1 1 144 0,0-3-144 16,1 0 0-16,0-3 144 0,1-3 80 0,-1 0 16 0,3-5 0 0,-1 2 0 15,-1-4-48-15,0-2 0 0,0 2 0 0,2-3 0 16,-1 0-192-16,0 0 0 0,-1 0 0 0,0 2 0 16,1 0 0-16,-1 2 0 0,-1 0 0 0,0 1 0 15,-1 5 0-15,0 0 0 0,-1 3 0 0,0 3 0 16,1 2 0-16,-1 3 0 0,0 1 0 0,1 0 0 16,-1 2 128-16,-1 3-128 0,3 0 0 0,-2 0 0 15,0-3 0-15,2 4 0 0,0-2 0 0,0 0 0 16,2 0 0-16,-2-2 0 0,2-2 0 0,0 0 0 15,1-1 0-15,0-3 0 0,0-1 0 0,-1-2 0 16,1-2-304-16,-1-3 0 0,1-2 0 0,0 0-12192 16,-1-1-2448-16</inkml:trace>
  <inkml:trace contextRef="#ctx0" brushRef="#br4" timeOffset="-198807.01">10930 16017 12895 0,'-5'4'1152'0,"2"-2"-928"16,1 1-224-16,2-1 0 0,0-2 2800 0,0 3 512 15,0-2 96-15,1 4 32 0,0 1-1408 0,0 2-288 16,3 3-48-16,-1-2-16 0,2 0-1008 0,1-1-208 16,2-1-32-16,0-3-16 0,1-1-208 0,-9-3-32 15,0 0-16-15,0 0 0 0,0 0 720 0,50-14 144 0,-40 6 16 0,0-3 16 16,0 1-416-16,-2-4-96 0,1 1-16 0,-1 0 0 15,-2 0-144-15,0-1-16 0,-2 2-16 0,0 1 0 16,-2 0-80-16,-2 4-16 0,-2 0 0 0,-1 1 0 16,1 4-128-16,-3-2-128 0,-1 4 192 0,-1 0-192 15,1 4 336-15,-2-2-32 0,0 4-16 0,0 2 0 16,-1 4-288-16,0-1 0 0,1 2 0 0,2 2 0 16,-2-1 0-16,0 1 0 0,1 1 0 0,3 1 0 15,1 2 0-15,0-2 0 0,2-1 0 0,2-1 0 16,2-3 0-16,-1 3 0 0,2-4 0 0,2 0 0 15,2-1 0-15,0-3 0 0,0-1 0 0,-8-6 0 16,0 0 0-16,0 0 0 0,0 0 0 0,56 14 0 16,-43-14 0-16,0-3 0 0,1 1 0 0,1-2 0 15,-1 1-1216-15,2-2-208 0</inkml:trace>
  <inkml:trace contextRef="#ctx0" brushRef="#br4" timeOffset="-198421.46">11450 15929 9215 0,'-2'0'816'0,"-1"-2"-656"0,3 2-160 0,0 0 0 16,0 0 2608-16,-2-2 480 0,-1 0 112 0,-3 0 0 15,-3-1 800-15,-1 1 160 0,-1 2 16 0,0 0 16 16,-1 2-2064-16,-2 0-400 0,1 1-96 0,-2 1-16 16,2-1-848-16,-1 3-160 0,-1 2-32 0,2-1-16 15,0 2-224-15,1 2-32 0,1 2-16 0,1-2 0 16,2 2-288-16,0 0 0 0,2 3 128 0,0 1-128 15,3 0 848-15,0 0 112 0,5-1 32 0,1 2 0 16,1-1-800-16,2-3-192 0,2 3 0 0,-8-17 0 16,0 0 0-16,0 0 0 0,49 39 0 0,-49-39 0 15,0 0-864-15,0 0-160 0,69 11-48 0,-69-11 0 16,42-7 240-16,-42 7 32 0,45-12 16 0,-45 12-11952 16,39-15-2368-16</inkml:trace>
  <inkml:trace contextRef="#ctx0" brushRef="#br4" timeOffset="-197776.7">11615 15670 24879 0,'-3'0'2208'0,"1"0"-1760"15,2 0-448-15,0 0 0 0,0 2 2208 0,0 1 352 16,-2 0 80-16,1 3 16 0,0 2-1088 0,1 9-224 16,2 2-32-16,1 2-16 0,1 7-928 0,1 4-192 0,-1-1-48 15,3 4 0-15,1 5-128 0,-2-4 0 0,0-1 0 0,-1-2 0 16,0 1 0-16,-1-2 0 0,1 0 0 0,-1-5 0 16,0-2 0-16,-1-7 0 0,0-1 0 0,1-6 0 31,-2-2-864-31,0-5-160 0</inkml:trace>
  <inkml:trace contextRef="#ctx0" brushRef="#br4" timeOffset="-197576.86">11569 15936 10127 0,'-4'2'896'0,"-1"0"-704"0,2-1-192 0,2-1 0 0,1 0 4416 0,0 0 832 15,1 0 192-15,-1 0 16 0,1 0-2992 0,0 3-608 16,2-3-112-16,1 0-16 0,0-3-1168 0,3 3-240 15,1 0-32-15,1-3-16 0,0 3-272 0,1-2 0 16,0-2 0-16,-1 2 0 0,1-1-160 0,-1-1-32 16,0 1-16-16,0-2-16000 15</inkml:trace>
  <inkml:trace contextRef="#ctx0" brushRef="#br4" timeOffset="-197391.31">11791 15923 10127 0,'4'7'896'0,"-1"1"-704"16,0-5-192-16,0 2 0 0,-1-2 3360 0,0 3 640 15,4 3 128-15,-6-9 32 0,21 39-320 0,-21-39-48 16,23 44-16-16,-23-44 0 0,18 37-2352 0,-18-37-464 0,0 0-112 0,17 38-16 16,-14-28-560-16,1-1-112 0,-1-3-32 0,-2 0 0 15,1 0-128-15,-2-4 0 0,2 2 0 0,-2-2 0 16,1-2 0-16,-2-2 0 0,1-2 0 0,-2-1 0 16,1-4 0-16,0 0-192 0,0-5 0 0,0 1-18400 15</inkml:trace>
  <inkml:trace contextRef="#ctx0" brushRef="#br4" timeOffset="-197240.42">11825 15794 1839 0,'-2'6'160'0,"-3"-3"-160"0,2 1 0 0,1-2 0 16,1 0 6432-16,1-2 1248 0,-3 2 256 0,0-1 64 16,0 4-4480-16,-2-2-880 0,1 2-176 0,-2 1-32 0,3-3-1888 0,-1 0-368 15,2 0-176-15,1-1 160 0,0-1-160 0,1 2 0 16,0-3 0-16,0 2 0 15,1-1-544-15,1-1 16 0,1 2 0 0,1-2-16496 16</inkml:trace>
  <inkml:trace contextRef="#ctx0" brushRef="#br4" timeOffset="-196922.66">11960 15909 11055 0,'0'9'976'0,"0"-2"-784"16,0 0-192-16,0-3 0 0,1 0 2816 0,-1-3 512 15,1 2 96-15,1 2 32 0,2 4-1184 0,-1 1-224 16,3 0-64-16,-1 1 0 0,1-3-1360 0,-1 0-288 16,3-2-48-16,-1-2-16 0,1 2-272 0,0-1 0 15,-8-5 128-15,0 0-128 0,0 0 416 0,0 0 32 0,0 0 0 0,0 0 0 16,56 11 576-16,-48-14 112 0,-1 1 16 0,-1-4 16 16,0 3-464-16,-1-5-112 0,-2 4-16 0,2-4 0 15,-2 0-192-15,-2-1-32 0,0 0-16 0,-1 0 0 16,-1 1-208-16,-1 0-128 0,-2 2 128 0,-1-2-128 15,-2 2 0-15,-1 3 128 0,-2-1-128 0,-1 0 0 16,-1 1 176-16,-2 3-48 0,0 0 0 0,1 3 0 16,-1-1-128-16,2 2 0 0,2 1 0 0,0 1 0 15,2 0 0-15,1 1 0 0,3-1 0 0,-1 1 0 16,2-2-1152-16,2 3-144 0,0-1-48 0,2-2-15760 16</inkml:trace>
  <inkml:trace contextRef="#ctx0" brushRef="#br4" timeOffset="-196643.67">12200 15882 23951 0,'1'2'2128'0,"0"1"-1696"16,0-2-432-16,0-1 0 0,0 0 2160 0,2 2 336 16,0 4 80-16,2-1 16 0,0 1-528 0,1 3-96 15,-3-4-32-15,0 1 0 0,0-3-1216 0,-1-1-240 16,-1 1-48-16,0-3-16 0,1 1-256 0,-1-2-160 15,1-2 192-15,-1 1-192 0,1-1 384 0,0-1-16 16,1-1-16-16,0-1 0 0,0 1-352 0,0-1 144 16,1 3-144-16,0-3 0 0,0 2 0 0,0-2 0 15,2 5 0-15,-1-1 0 0,1 2 0 0,0 0 0 0,-6 0 0 0,0 0 0 16,0 0 0-16,0 0 0 0,0 0 0 0,47 24 0 16,-47-24 0-16,0 0 0 0,0 0 0 0,0 0 0 15,0 0 0-15,59 24 0 0,-48-24-160 0,-1 0-12688 16,-2 0-2528-16</inkml:trace>
  <inkml:trace contextRef="#ctx0" brushRef="#br4" timeOffset="-195986.08">10767 16582 18431 0,'-3'0'1632'0,"-1"0"-1312"0,2 0-320 0,1 0 0 16,0 0 1680-16,-3 0 272 0,0 0 48 0,-5-2 16 15,-2 2 432-15,-1 2 96 0,-3-2 16 0,3 3 0 16,0 2-928-16,-1-2-176 0,1 3-48 0,2-1 0 16,0 2-784-16,1-1-176 0,0 1-16 0,2-1-16 15,1-1-288-15,1 1-128 0,1 0 0 0,2-1 128 16,0-1-128-16,2 1 128 0,2 1-128 0,1-1 128 16,0 1-128-16,3-1 0 0,1 2 0 0,0 1 0 15,1-2 0-15,3 2 0 0,2-2 0 0,0 2 0 16,-13-8 0-16,0 0 0 0,0 0 0 0,64 34 0 15,-64-34 0-15,0 0 0 0,46 32 0 0,-46-32 0 0,0 0 0 16,32 30 0-16,-23-19 0 0,-4 0 0 0,1-2 272 0,-4 2-16 16,0 2-16-16,-2-2 0 0,-2 0 32 0,0 0 16 15,-3 0 0-15,1 0 0 0,-1-2-288 0,-1-1 0 16,0 1 0-16,-1-3 0 0,0 1 0 0,-1-3 0 16,-1-2 0-16,0-1 0 0,1-1 0 0,-1-3 0 15,3 1 0-15,-1-2 0 16,3 1-480-16,1-2 0 0,2 2 0 0,0-3-12176 15,2 1-2432-15</inkml:trace>
  <inkml:trace contextRef="#ctx0" brushRef="#br4" timeOffset="-195753.69">10865 16576 11055 0,'1'-5'976'0,"2"-1"-784"0,-2 3-192 0,0 1 0 16,0-1 2208-16,1 2 400 0,0-4 80 0,3-4 0 15,0-2-192-15,1 1-64 0,0 3 0 0,-2 2 0 16,2 5-688-16,-2 5-144 0,3 2-16 0,-2 4-16 16,2 2-304-16,0 4-64 0,-1 3-16 0,2 2 0 15,0 4-544-15,-1 0-128 0,1 1 0 0,-1 2-16 16,1-3-368-16,0 1-128 0,0-1 0 0,-2-3 144 16,1-1-144-16,-1-3 0 0,0-1 0 0,0-3 0 15,0-2 0-15,-2-4 0 0,1 0 0 0,-2-3 0 16,0-2-720-16,1-3-80 0,-1-2-16 0,0-3-16720 15</inkml:trace>
  <inkml:trace contextRef="#ctx0" brushRef="#br4" timeOffset="-195540.8">10920 16659 13823 0,'-5'4'1216'0,"2"-3"-960"16,1 2-256-16,1-1 0 0,1-1 2928 0,1-1 528 15,0 0 128-15,1 0 0 0,2 0-624 0,0 0-128 16,3 0-16-16,2 0-16 0,0-3-1760 0,1 0-336 16,-10 3-80-16,0 0-16 0,0 0-480 0,0 0-128 15,52-14 0-15,-43 12 0 0,1 2 0 0,-2-1 0 0,0-2 0 0,-2 1 0 16,0 1 0-16,-1-1-160 16,1 1 160-16,-1-2-160 15,-2 1-2112-15,1 1-416 0</inkml:trace>
  <inkml:trace contextRef="#ctx0" brushRef="#br4" timeOffset="-195246.83">11152 16648 8287 0,'6'10'368'0,"-3"-4"80"0,1 0-448 0,0 0 0 0,-1-4 0 0,-1 1 0 15,1 1 1904-15,1 3 288 0,3 2 64 0,-7-9 16 16,23 30 64-16,-13-13 16 0,-1-5 0 0,-1 0 0 16,-1-1-480-16,-3-2-80 0,2-1-32 0,-3-1 0 15,0 0 112-15,0-1 32 0,-1-3 0 0,-2 1 0 0,1-2-736 16,0 0-144-16,-1 0-16 0,-1-1-16 0,1-1-384 15,-1-1-80-15,0 1-16 0,0-2 0 0,2 0-208 0,-2-2-48 16,-1 1-16-16,1-3 0 0,0 3-240 0,1-3 0 16,-1 1 128-16,1-3-128 0,0 2 0 0,0-1 0 15,0 0 0-15,1 1 0 0,-1-2 0 0,1 3 0 16,0-1 0-16,1 1 0 0,-1-1 0 0,1-1 0 16,-1 2 0-16,1-1 0 0,1-2 0 0,-1 3 0 15,-1-4 0-15,1 1 0 0,1-1-368 0,0 0 48 16,0 1 0-16,0 0 0 15,1-4-1152-15,-1 3-240 0,2-2-32 0,-1 4-15696 0</inkml:trace>
  <inkml:trace contextRef="#ctx0" brushRef="#br4" timeOffset="-195067.49">11428 16576 15663 0,'4'11'688'0,"-1"-2"144"0,1 0-656 0,-1-3-176 0,-1 0 0 0,-1-4 0 15,2 3 2336-15,0 6 432 0,3 4 96 16,0 5 16-16,2 2-208 0,-1-2-48 0,-2-1 0 0,0-4 0 15,-2-1-1664-15,1-2-320 0,-2-1-80 0,-1-3-16 16,1-2-400-16,-2 0-144 0,1-2 0 0,-1-3 144 16,0-1-144-16,0 0 0 0,-1-1 0 0,0-3 0 31,0-3-512-31,0-3-48 0</inkml:trace>
  <inkml:trace contextRef="#ctx0" brushRef="#br4" timeOffset="-194844.85">11380 16432 23951 0,'-5'6'2128'0,"2"-3"-1696"15,1 0-432-15,0-1 0 0,2-1 2992 0,0-1 512 16,0 0 96-16,-1 0 32 0,1 0-1936 0,-1 2-384 16,1-2-80-16,1 0-16 0,0 0-944 0,1 2-272 15,-1-1 0-15,0-1 128 0,0 3-128 0,0-3 0 16,1 3 0-16,1-3 0 0,0 2-192 0,0-1-32 15,3 2 0-15,-1-3 0 16,2 0-2416-16,0 2-496 0,-7-2-80 0,0 0-11616 0</inkml:trace>
  <inkml:trace contextRef="#ctx0" brushRef="#br4" timeOffset="-194576.18">11595 16523 11679 0,'2'3'256'0,"1"2"48"0,-1-4 16 0,0 3 16 0,0-3-336 0,0 4 0 0,2 0 0 0,1 2 0 15,3 4 2464-15,-1 3 416 0,1-3 96 0,-3-2 16 16,1 2-1136-16,-3-4-208 0,1 0-48 0,-1 1-16 16,-1-2 336-16,0-3 80 0,1 3 16 0,-2-3 0 15,1-1-704-15,-1-1-144 0,1 2-16 0,1-3-16 16,-2 0-560-16,0 0-96 0,1 0-32 0,0-3 0 16,0 6-240-16,1-3-48 0,0-3-16 0,0 3 0 15,1 0-144-15,1 0 0 0,0 0 0 0,-1 0 0 16,2 0 0-16,-1 0 0 0,0 0 0 0,0 0 0 15,0 0 0-15,0 3 0 0,0-3 0 0,-1 0 0 0,2 0 0 0,-2 0 0 16,1 0 0-16,-1 0 0 16,0 0-192-16,-2-3 0 0,1 3-16 0,1-3-12000 15,-1 1-2384-15</inkml:trace>
  <inkml:trace contextRef="#ctx0" brushRef="#br4" timeOffset="-194107.9">11901 16635 9215 0,'0'0'816'0,"0"0"-656"15,1-2-160-15,-1 2 0 0,0-3 2160 0,0 1 400 16,0-2 64-16,1-1 32 0,-1-3 416 0,0-4 64 16,-1 0 32-16,0 4 0 0,0-2-800 0,-3-2-144 15,2 3-48-15,-2-2 0 0,0 2-928 0,-1 2-192 0,0 0-32 0,0 1-16 16,0 3-608-16,0 1-112 0,-1-1-32 0,2 3 0 15,-2 3-64-15,0 0 0 0,1 0-16 0,0 3 0 16,1 2-176-16,1 0 0 0,0-2 0 0,2 4 0 16,0-1 0-16,1 0 0 0,1 0 0 0,1 2 0 15,2-2 0-15,0 2 0 0,2-3 0 0,-6-8 0 16,0 0 0-16,0 0 0 0,32 37 0 0,-32-37 0 16,0 0 0-16,34 31 0 0,-34-31 0 0,0 0 0 15,37 34 0-15,-37-34 0 0,0 0 0 0,36 34 0 16,-36-34 0-16,25 32 0 0,-15-19 0 0,-1 1 0 15,0 0 0-15,-1-2 0 0,-1-1 0 0,0 3 0 0,-1-2 144 16,-2 1-144-16,1 1 160 0,-3-2-160 0,0 3 496 0,-1-2 0 16,-2 1 0-16,-1 3 0 0,-1-2-304 15,-2-1-48-15,-2 3-16 0,0 0 0 0,-2-1 0 0,-3 1 0 16,0 2 0-16,-1-3 0 0,-1 0-128 0,0 1 0 16,-2-2 0-16,1 0 128 0,0 0-128 0,-2-3 0 15,2 2 0-15,-3-3 0 16,0-2-400-16,-1-4-16 0</inkml:trace>
</inkml:ink>
</file>

<file path=ppt/ink/ink3.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3-09-20T11:33:48.132"/>
    </inkml:context>
    <inkml:brush xml:id="br0">
      <inkml:brushProperty name="width" value="0.05292" units="cm"/>
      <inkml:brushProperty name="height" value="0.05292" units="cm"/>
      <inkml:brushProperty name="color" value="#FF00FF"/>
    </inkml:brush>
  </inkml:definitions>
  <inkml:trace contextRef="#ctx0" brushRef="#br0">24422 11172 26719 0,'-31'-6'2368'0,"5"0"-1888"16,9 4-480-16,9-1 0 0,-1 1 1120 0,-10-2 128 16,-18-5 32-16,-25-4 0 0,-19-4-944 0,-5 3-176 0,3-1-32 0,9 2-128 15,7 3 0-15,4-4 0 0,5 1 0 16,-2-2 0-16,-1 1 0 0,-2-3 0 15,2 3 0-15,-2-3-144 0,0 0 144 0,-1-1 0 0,-1-1 0 0,-1 3 0 16,1-4 704-16,-2 3 64 0,-1 0 0 16,-3-1 16-16,-1-1-80 0,-1 2 0 0,1 3-16 0,-4-1 0 15,-2 2-224-15,-4 1-32 0,0-4-16 0,0 2 0 16,3 3-208-16,-4-1-32 0,-2 0-16 0,0-1 0 16,1 0-32-16,-2-2 0 0,-1 3 0 0,-2-2 0 15,-2-3-128-15,0 3 128 0,-2-3-128 0,-1 0 128 16,1 2-128-16,-3-2 0 0,-2 0 0 0,-1-2 0 15,2 3 0-15,-3-2 192 0,-1-1-64 0,0 1 0 16,4 4 80-16,-6-2 16 0,-5-2 0 0,0 5 0 16,2 1-96-16,-2-2 0 0,-1 2-128 0,-1-2 192 0,2 6-192 0,-1-4 0 15,3-1 128-15,-4 2-128 16,-1 2 0-16,-3-3 0 0,-2 0 128 0,2-1-128 0,0 4 0 16,-2-2 176-16,-1 0-176 0,-2-1 160 0,-1 1-160 0,0 2 0 15,-2 1 0-15,2 0 0 0,-1-1 160 0,2-1-160 16,1 3 192-16,-2-2-192 0,-1-4 224 0,1 1-64 15,0 1-16-15,0 0 0 0,1 0-16 0,-4 0-128 16,1-2 192-16,-1 2-64 0,1 0-128 0,0 0 128 16,1 2-128-16,-1 0 128 0,-3-1-128 0,-1 5 0 15,1-1 0-15,-1-1 0 0,-2-1 0 0,2 2 0 16,2 1 0-16,0 0 0 0,3-1 0 0,-3 1 0 16,-1-1 0-16,3 0 0 0,3 3 0 0,-3-3 0 15,1-2 0-15,-2 2 0 0,3 3 0 0,1-3 0 16,2-2 0-16,-3 3 0 0,2-1 0 0,0 0 0 15,0 1 0-15,1-2 0 0,5 3 160 0,-2 0-160 0,-1-1 192 16,1-1-192-16,1 3 144 0,1 1-144 0,0-4 0 0,1 3 144 16,0 0-144-16,-1 0 0 0,3-2 0 0,-2 2 0 15,0 0 0-15,2 0 0 0,0-2 0 0,0 0 0 16,0 3 0-16,-3-3 0 0,3-1 0 0,-1 3 0 16,0-3 0-16,-3 2 0 0,-1 1 0 0,3 0 0 15,0 2 0-15,1-1 0 0,-1 4 0 0,1-2 0 16,-1 1 0-16,2 4 0 0,-2-2 0 0,3 5 0 15,1-1 144-15,1 0-144 0,0 5 160 0,-1-3-160 16,3 5 0-16,-1-1 128 0,1 0-128 0,4 0 0 16,2 5 0-16,-2 1 0 0,-1-5 0 0,0 5 0 0,3 1 0 15,0 1 128-15,0-1-128 0,3 0 0 0,1 4 864 0,4-1 128 16,2 0 32-16,1 2 0 0,2 0-832 0,1 4-192 16,5-1 0-16,0 2 0 15,1-1-768-15,1 3-208 0,2 1-48 0,2 2 0 0,6-2 832 0,-3 4 192 16,1 2 0-16,1-1 0 0,4 6 0 0,4-4 0 15,4 2 0-15,2-2 0 0,3 2 0 0,2-4 0 16,3-2 0-16,1 3 0 0,-1 2 768 0,3 1 192 16,5 3 32-16,5-1 16 15,2-1-1632-15,3 1-320 0,4 0-64 0,2 0-16 0,2-3 832 0,2 0 192 16,2-1 0-16,4 3 0 0,2-1 0 0,2 0 0 16,3 6 0-16,-1 3 0 0,5-2 0 0,0-1 0 15,2-1 0-15,1-1 0 0,3 5 0 0,-1 0 0 16,3 1 0-16,1 0 0 0,2-1 128 0,2-1-128 0,1-2 0 0,-13-48 0 15,31 91 160-15,-31-91-32 0,34 88 0 0,-34-88 0 16,39 92-128-16,-39-92 0 0,43 91 0 0,-43-91 0 16,44 79 0-16,-44-79 0 0,52 79 0 0,-52-79 0 15,63 83 944-15,-63-83 96 0,76 81 32 0,-36-40 0 32,2-2-1584-32,-42-39-320 0,79 73-64 0,-79-73-16 0,76 63 736 0,-76-63 176 0,82 63 0 0,-37-30 0 15,2 2 0-15,1 0 0 0,0-1 0 0,-2 0 0 16,-46-34 0-16,91 65 0 0,-44-34 0 0,-1-3 0 15,2 0 880-15,1 1 112 0,2-1 32 0,-1 0 0 16,1-3-1632-16,-4 1-320 0,0-4-64 0,4 3-16 16,2-2 1664-16,3 0 336 0,3-1 64 0,-2-2 16 15,-2 0-1648-15,-1 0-336 0,2-1-64 16,1-1-16-16,2-1 800 0,3 2 192 0,-1-1 0 0,0-2 0 0,-1 3 0 0,-2-2 0 16,-5-2 0-16,1-1 0 0,5 1 0 0,1 5 0 15,4-1 0-15,-4-1 0 0,-3-2 0 0,-2-2 0 16,-1 0 0-16,4 3 0 0,5 1 0 0,-1 1 0 15,0-3 0-15,-4 2 0 0,-1 1 0 0,1 1 0 16,2-1 0-16,1-1 0 0,4-3 0 0,0 1 0 16,-2 0 0-16,0-4 0 0,-2 2 0 0,3-3 0 15,1-2 0-15,3 0 0 0,2 2 0 0,-1-5 0 16,-6 1 0-16,2-1 0 0,2 0 0 0,3-2 0 16,1 7 0-16,-4-5 0 0,-1 2 0 0,0-3 0 15,2 3 0-15,2-1 0 0,3 4 0 0,-2-2 0 16,-2 1 160-16,-1-1-160 0,-2-3 0 0,1 4 128 0,6-1-128 0,-2 3 0 15,0-1 0-15,0-2 0 0,-2-2 0 0,2 0 0 16,2-1 0-16,1-2 0 0,-2-1 0 0,-2 1 0 16,0-4 0-16,3 0 0 15,5 0 0-15,1 0 0 0,-4 0 0 0,-3-1 0 0,-3-2 0 0,5 3 0 16,4 0 0-16,0 0 0 0,0 0 0 0,0 0 0 16,0-2 0-16,3-1 0 0,2 1 0 0,-1 1 0 15,-4-4 0-15,2 2 0 0,3-3 0 0,1 3 0 16,1 1 0-16,-2-4 0 0,-6 0 0 0,5 1 0 15,5-1 0-15,-2 3 0 0,-1 1 0 0,-1-4 0 16,-1 1 0-16,4-1 0 0,4 5 0 0,-5-5 0 16,-4 3 0-16,1-2 0 0,4 2 128 0,1 1-128 15,3 1 0-15,-2-1 0 0,-9-2 0 0,3 0 0 0,3 6 0 16,1-2 0-16,-2 0 0 0,0 0 0 0,1 0 0 16,-2 0 0-16,4 3 0 0,-3 0 0 0,-5-3 0 0,2 0 0 15,2 0 0-15,0 3 0 0,0-1 0 0,-5 0 0 16,-4-2 0-16,7 1 0 0,2 2 0 0,1 0 0 15,-5 0 0-15,-4 0 0 0,-1 0 0 0,6 1 0 16,7 3 0-16,-4-1 0 0,-7-1 0 0,2-2 0 16,1 2 0-16,2 1 0 0,1 0 0 0,-2 2 0 15,-2 0 0-15,2-1 0 0,2 0 0 0,0 2 0 16,-3 3 0-16,-1-3 0 0,-1 2 0 0,5-4 0 16,5 5 0-16,-1-3 0 0,-4-2 0 0,1 0 0 15,0-1 0-15,3-1 0 0,1-1 0 0,-3 0 0 16,0-1 0-16,-1 1 0 0,3-2 0 0,-2 0 0 0,-1-1 0 0,1 2 0 15,2-3 0-15,88 0 0 16,-86 0 0-16,-6 0 0 0,2 0 0 0,2-3 0 0,-1 2 0 16,0-1 0-16,0 2 0 0,0-2 0 0,1-2 0 15,1 1 0-15,-4-1 0 0,-3 0 0 0,2 1 0 16,1 1 0-16,2-2 0 0,2-1 0 0,-3 2 0 16,-2 0 0-16,2 1 0 0,2-4 0 0,-1 3 0 15,-5 1 0-15,3-4 0 0,0 3 0 0,2-1 0 16,1 2 0-16,-4 1 0 0,-4-1 0 0,0 2 0 15,1-2 0-15,0 2 0 0,1 0 0 0,-5 0 0 16,-2 0 0-16,1 2 0 0,2-2 0 0,-2 2 0 16,2-1 0-16,-3 1 0 0,-1 2 0 0,-1-2 0 15,1-1 0-15,0 4 0 0,-2-4 0 0,-1 4 0 16,-5 0 0-16,0-2 0 0,2 3 0 0,1-1 0 0,2 1 0 0,-2-3 0 16,-4 3 0-16,0-1 0 0,4-1 0 0,0 0 0 15,1 0 0-15,-1-4 0 0,-3 2 0 0,1-1 0 16,-1-1 0-16,3 0 0 0,-2 0 0 0,0-3 0 15,-2 0 0-15,1 2 0 0,-5-1 0 0,0 0 0 16,1-2 0-16,-2 1 0 0,-2 1 0 0,-1 0 0 16,0 0 0-16,-3-1 0 0,-1 1 0 0,-1 0 0 15,2-2 0-15,-2-1 0 0,-3 1 0 0,2-3 0 16,2 1 0-16,-3-3 0 0,-4 1 0 0,0-1 0 16,0-2 0-16,1 0 0 0,-1-1 0 0,-2-2 0 15,1 1 0-15,-1-2 0 0,-1 1 0 0,-3 1 0 16,-1-3 0-16,-4-1 0 0,1 0 0 0,-2-2 0 15,1 2 0-15,-2-3 0 0,0 1 0 0,-1 0 0 16,0-2 0-16,2-1 0 0,-1 1 0 0,-1-4 0 16,0 3 0-16,-1-4 0 0,-2 4 0 0,-2-1 0 0,0-2 0 0,0 2 0 15,-3 0 0-15,0 1 0 0,-1-1 0 0,0 0 0 16,-2 1 0-16,-2 0 0 0,0-1 0 0,-2 2 0 16,-1 0 0-16,0-3 0 0,-1 0 0 0,-1-2 0 15,2 1 0-15,-3-1 0 0,1-2 0 0,-1 0 0 16,1-1 0-16,0 1 0 0,0 3 0 0,-2-3 0 15,2 2 0-15,-3 0 0 0,0 1 0 0,-2-1 0 16,-1-1 0-16,-1 2 0 0,-1-2 0 0,0-1 0 16,-1 0 0-16,-1 0 0 0,1 0 0 0,-1-1 0 15,-1 3 224-15,0 1 64 0,0 0 16 0,-2 0 0 16,1 1-128-16,-2 0-32 0,0 1 0 0,-2 1 0 16,0-2-16-16,-1 0-128 0,1 1 192 0,-2-3-64 0,1-2 0 0,-2-1-128 15,-1 1 192-15,0-2-64 0,0 2-128 16,0 1 0-16,0-3 144 0,-2-1-144 0,1 2 144 0,0-2-144 15,0-1 192-15,-2 0-192 0,-2 1 208 0,1-2-64 16,-1-2-16-16,-1-2 0 0,1 0 0 16,-3-2-128-16,2 2 192 0,-3 0-64 0,-2-2-128 0,-3 1 160 15,0-1-160-15,-4 2 160 0,-1 1-160 0,-2-4 0 16,-3-2 0-16,-3 0 128 0,-1-1-128 0,-4 1 0 16,0 2 0-16,-6-5-176 15,-3 0-400-15,-4 0-64 0,-5-1-32 0,-6-4-21104 0</inkml:trace>
</inkml:ink>
</file>

<file path=ppt/ink/ink4.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3-09-20T09:20:44.69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808080"/>
    </inkml:brush>
    <inkml:context xml:id="ctx1">
      <inkml:inkSource xml:id="inkSrc46">
        <inkml:traceFormat>
          <inkml:channel name="X" type="integer" max="30347" units="cm"/>
          <inkml:channel name="Y" type="integer" max="20231" units="cm"/>
          <inkml:channel name="T" type="integer" max="2.14748E9" units="dev"/>
        </inkml:traceFormat>
        <inkml:channelProperties>
          <inkml:channelProperty channel="X" name="resolution" value="1000.23071" units="1/cm"/>
          <inkml:channelProperty channel="Y" name="resolution" value="1000.04944" units="1/cm"/>
          <inkml:channelProperty channel="T" name="resolution" value="1" units="1/dev"/>
        </inkml:channelProperties>
      </inkml:inkSource>
      <inkml:timestamp xml:id="ts1" timeString="2023-09-20T09:22:47.683"/>
    </inkml:context>
    <inkml:brush xml:id="br2">
      <inkml:brushProperty name="width" value="0.05292" units="cm"/>
      <inkml:brushProperty name="height" value="0.05292" units="cm"/>
      <inkml:brushProperty name="color" value="#4169E1"/>
    </inkml:brush>
  </inkml:definitions>
  <inkml:trace contextRef="#ctx0" brushRef="#br0">20257 8188 33167 0,'0'-3'2944'0,"1"1"-2352"15,1 1-464-15,-1-1-128 0,1 2 128 0,-1 0 16 16,2-3 0-16,1 0 0 0,0 1 176 0,2 2 16 16,-3 0 16-16,0 4 0 0,0 3 160 0,-2 1 16 15,-1 6 16-15,-1 3 0 0,1 3 160 0,-1 5 16 16,1 1 16-16,-3 5 0 0,1 3-256 0,-2 0-48 0,0-1-16 0,0 2 0 15,0-2-224-15,1-2-64 16,1 1 0-16,0-4 0 0,1-1-128 0,1-1 0 16,1 0 0-16,1-1 0 0,-2-25 0 0,8 43 128 0,-8-43-128 0,0 0 0 15,16 50 320-15,-16-50-32 0,0 0 0 0,0 0 0 16,34 54-288-16,-34-54 0 0,0 0 0 0,0 0 0 16,46 36 128-16,-46-36-128 0,0 0 0 0,0 0 0 15,55 21 0-15,-55-21 0 0,0 0 0 0,48 5 0 16,-32-5 0-16,0 0 0 0,-16 0 0 0,33 0 0 15,-17-2 0-15,-2 2 0 0,-1-3 0 0,-3 0 0 16,-1 2 0-16,-2-1 0 0,0 0 0 0,-1 1 0 16,-2-2-864-16,-1 1-128 0</inkml:trace>
  <inkml:trace contextRef="#ctx0" brushRef="#br0" timeOffset="548.25">21067 8849 25791 0,'-2'-2'1152'0,"0"-1"224"0,1 0-1104 0,1 2-272 16,0-1 0-16,0 0 0 0,0 1 336 0,0-5 16 15,-1 0 0-15,0-1 0 0,0-4 976 0,-2-1 192 16,1 2 32-16,0 0 16 0,-1-1-160 0,-1 0-48 0,0-1 0 0,-2-2 0 16,1 3-416-16,-2-1-96 0,-1-2-16 0,0 3 0 15,0-1-448-15,1 1-112 0,-1 0-16 0,0 3 0 16,1 2-128-16,-1 1-128 0,1 1 192 0,-1 4-192 16,0 0 128-16,0 4-128 0,0-2 0 0,1 4 0 15,-1 2 0-15,0 1 0 0,0 5 0 0,0 0 0 16,1 3 896-16,0 0 112 0,1 3 16 0,1-1 16 15,0 1-1568-15,3-2-320 0,2 1-64 16,1-5-16-16,4 0 752 0,0-3 176 0,2-5 0 0,1 0 0 16,-8-6 0-16,0 0 0 0,0 0 0 0,48 0 0 15,-34-3 0-15,-2-3 0 0,2 1 0 0,-3-1 0 16,1-2 0-16,1 1 0 0,-1-1 0 0,-1 0 0 0,2 0 0 0,-1-1 0 16,0 3 0-16,-2 1 0 15,0 1 0-15,-2 2 0 0,-1 2 0 0,-1 0 0 0,0 2 0 0,-2 4 0 16,1 0 0-16,-3 3 0 0,1 2 0 0,-2 0 0 15,-1-11 0-15,4 29 0 0,-3-12 0 0,0-3 0 16,0 3 0-16,-1-17 0 0,0 0 0 0,8 37 0 16,-8-37 0-16,0 0 0 0,0 0 0 0,17 42 0 15,-17-42 0-15,0 0 0 0,0 0-320 0,0 0 48 16,0 0 0-16,0 0 0 16,0 0-2016-16,0 0-400 0</inkml:trace>
  <inkml:trace contextRef="#ctx0" brushRef="#br0" timeOffset="1110.12">21353 8087 26719 0,'-7'-9'2368'0,"4"3"-1888"0,1 1-480 0,1 1 0 16,2 4 448-16,0 0-16 0,1-2 0 0,0 2 0 15,1-3 80-15,0 3 0 0,2 0 16 0,-2 2 0 16,-1 1 640-16,0 4 128 0,-1 4 32 0,1 1 0 16,-2 3-320-16,0 3-64 0,-3 4-16 0,3 7 0 0,-1 1-320 0,1 10-64 15,-1 0-16-15,2 5 0 16,-2 2-272-16,0-3-64 0,0-5-16 0,0 0 0 0,0-2 64 15,1-5 16-15,0 2 0 0,1-3 0 0,1-5-256 0,1 1 144 16,1-4-144-16,-1-1 128 0,-3-22-128 0,8 37 0 16,-8-37 0-16,0 0 0 0,11 39 0 0,-7-30 0 15,1-4 0-15,1 1 0 0,-2-5 0 0,0 1 0 16,2-2 0-16,-2-3 0 0,2 1 0 0,0-2 0 16,0 1 0-16,0-5 0 0,1 3 0 0,-1-3 0 15,3 1 0-15,0-1 0 0,0 2 0 0,1-2 0 16,1 2 0-16,-1 1 0 0,0-1 0 0,0 4 0 15,2-1 0-15,-2 0 0 0,-1 3 0 0,1 0 0 16,-1 0 0-16,-1 3 0 0,0-1 0 0,-2-1 0 16,1 5 0-16,-4-2 0 0,0 2 0 0,-1-1 0 0,-2 2 0 0,-1 1 0 15,0-2 192-15,-2 2-32 0,-2 1-16 16,-1 1 0-16,-1-1 176 0,-2 2 48 0,0 0 0 0,-1-2 0 16,-3 2-144-16,-2-2-32 0,0 0 0 0,-1-1 0 15,0 0-192-15,1-5 0 0,-1 1 0 0,0-4 0 16,2-4 0-16,-1 2 0 0,2-4 0 0,1 0 0 15,1-2-144-15,-1 0-80 0,2 1-16 0,3 0-12816 16,0-2-2576-16</inkml:trace>
  <inkml:trace contextRef="#ctx0" brushRef="#br0" timeOffset="1735.16">22377 8730 27647 0,'-2'1'2448'16,"2"-1"-1952"-16,3 0-496 0,0-1 0 16,0-1 1136-16,1-1 128 0,2-2 16 0,3-1 16 15,5-5-480-15,2-4-112 0,1-1 0 0,1-2-16 0,0-1-48 0,1-1 0 16,1-3 0-16,-1-2 0 15,1 1 256-15,0-2 32 0,-1 2 16 0,-2 2 0 0,1 0-416 0,-4 1-80 16,-2 5 0-16,-2 1-16 0,-1 4-240 0,-2 2-32 16,0 1-16-16,-3 5 0 0,0 1-144 0,-2 2 0 15,-1 2 0-15,-1 1 0 0,0 3 0 0,-2 2 0 16,0 4 0-16,-1 4 0 0,0-2 160 0,0 6-160 16,-1 0 192-16,2 3-192 0,0 2 0 0,0 1 0 15,-1-2 0-15,1 2 0 0,1 3 0 0,0 1 0 16,1-1 0-16,0-3 0 0,0-1 0 0,1-3 0 15,1-2 0-15,-2-20 0 0,6 31-160 0,-6-31-96 16,0 0 0-16,0 0-12288 16,13 43-2464-16</inkml:trace>
  <inkml:trace contextRef="#ctx0" brushRef="#br0" timeOffset="2110.19">22988 8451 6447 0,'-4'5'576'0,"-1"-1"-576"0,2 0 0 0,1-1 0 16,0 1 6224-16,1-1 1136 0,0 3 240 0,-1-1 32 15,-2 9-5840-15,-3 2-1184 0,-2 5-224 0,-2 4-64 16,1 0-320-16,0 0 0 0,0 1 0 0,1 2 0 16,0-2 0-16,2 2 128 0,0 1-128 0,1-2 128 15,1 3 560-15,1-3 112 0,3 1 32 0,2-2 0 16,-1-26-160-16,9 42-32 0,-9-42 0 0,0 0 0 0,29 37-416 0,-29-37-96 15,0 0 0-15,45 9-128 0,-45-9 128 0,41-9-128 16,-20 0 0-16,0-4 0 0,0 1 160 0,2-5-160 16,-1-2 128-16,-1-1-128 0,0-3 192 0,-1-2-64 15,0-1 0-15,-3-2 0 0,-1-1-128 0,-4-1 0 16,-2 3 144-16,-5-3-144 0,-3 2 0 0,-4 2 0 16,-3-2 0-16,-4 0 128 0,-2 0-128 0,-3 4 0 15,-2 2 0-15,-3 2 0 0,0 4 0 0,-1 4 0 16,0 4 0-16,0 5 0 0,-1 3 0 0,-1 3 0 15,2 3-128-15,-1 2 128 16,1 1-784-16,0 2-80 0,0 0-16 0,1 6-16832 0</inkml:trace>
  <inkml:trace contextRef="#ctx0" brushRef="#br0" timeOffset="6124.41">26854 8220 30399 0,'-1'0'2704'0,"0"0"-2160"16,1 0-544-16,0 2 0 0,0-2 1120 0,0 2 112 15,0-1 32-15,-2 4 0 0,2 0-32 0,-1 2 0 16,-1 4 0-16,2 0 0 0,-1 4-640 0,0 2-128 15,2-1-16-15,-1 7-16 0,0 2-144 0,1 3-32 16,-1-28 0-16,6 63 0 0,-4-32-112 0,-1-1-16 16,-1-1-128-16,0 0 192 0,0-4-192 0,-1 0 0 15,1-2 0-15,-1-3 0 0,1 0 0 0,-1-3 128 16,0-1-128-16,1-1 0 0,-2-2 0 0,1-2 128 16,1-2-128-16,0 0 0 0,-1-3 128 0,2-1-128 15,-1-2 0-15,0-2 0 0,0 1 0 0,1-4 128 16,1 1-128-16,-1-2 0 0,1 0 144 0,1-3-16 15,1 1 0-15,-1-3 0 0,1-1 0 0,2-4-128 0,2 1 192 0,0-2-64 16,2-3-128-16,1 0 192 0,3-6-192 0,1 1 192 16,3-4-192-16,2 1 128 0,0-1-128 0,2 1 128 15,2 0-128-15,1-1 0 0,2 0 0 0,2 1 0 16,-1-1 0-16,1 0 0 0,0 2 128 0,-2 0-128 16,0 2 0-16,-4 0 0 0,1 5 0 0,-3 0 0 15,-1 3 0-15,-1-1 0 0,-2 2 0 0,-3 2 0 16,-1-1 0-16,-1 4 0 0,-3 2 0 0,-2-2 0 15,-1 3 0-15,-3 1 0 0,-1 1 0 0,0 1 0 16,-1 2-336-16,-4 0 0 0,1 0 0 0,-1 2 0 16,-2-2-1008-16,-1 3-192 0</inkml:trace>
  <inkml:trace contextRef="#ctx0" brushRef="#br0" timeOffset="6407.03">27013 8512 12895 0,'-1'1'1152'0,"0"-1"-928"15,2 0-224-15,0 0 0 0,3 0 2880 0,-2 0 544 16,2 2 96-16,2-2 32 0,3 4-1120 0,-9-4-240 16,0 0-32-16,49 11-16 0,-49-11-496 0,0 0-112 15,53 20 0-15,-53-20-16 0,0 0-688 0,0 0-128 16,48 48-16-16,-48-48-16 0,0 0-336 0,18 48-64 15,-18-48-16-15,9 37 0 0,-9-37-96 0,10 37-32 16,-10-37 0-16,9 39 0 0,-9-39-128 0,0 0 0 0,15 48 0 16,-15-48 0-16,0 0 0 0,0 0 0 0,19 48 0 0,-19-48-176 31,0 0-976-31,0 0-192 0,0 0-32 0,0 0-16096 0</inkml:trace>
  <inkml:trace contextRef="#ctx0" brushRef="#br0" timeOffset="6990.06">27672 8305 15663 0,'2'-4'1392'0,"-1"1"-1120"15,1 1-272-15,0-1 0 0,0 3 3904 0,0 0 704 16,0 0 160-16,2 0 32 0,1 0-2560 0,3 0-512 15,1 3-112-15,-1 2-16 0,-8-5-656 0,0 0-144 0,0 0-32 0,0 0 0 16,30 59-448-16,-30-59-112 0,8 46-16 0,-8-46 0 16,3 54 0-16,-3-54 0 0,4 59 0 0,-4-59 0 15,4 59 0-15,-4-59 0 16,7 56 0-16,-7-56 0 0,12 51-64 0,-12-51 0 0,19 45-128 0,-19-45 192 16,0 0-64-16,34 57 0 0,-34-57-128 0,0 0 192 15,36 40-64-15,-36-40 0 0,0 0-128 0,0 0 192 16,42 31-48-16,-42-31-16 0,0 0 0 0,0 0 0 15,41 6 0-15,-30-10 0 0,2-1 0 0,1-1 0 16,-1-3 0-16,0-2-128 0,3-2 192 0,-1-2-64 16,0-2-128-16,2-3 192 0,0 0-192 0,0-4 192 15,1 0-64-15,0-1-128 0,1-3 192 0,0-4-64 16,1 1 32-16,1-5 0 0,3 2 0 0,0-3 0 16,2 4-32-16,0-1 0 0,-2 3 0 0,1 2 0 15,-3 4-128-15,0 2 0 0,-3 4 0 0,-1 2 0 16,-1 3 0-16,-4 1 0 0,-1 2 0 0,-3 3 0 15,-2-1 0-15,-1 4 0 0,-2-1 0 0,-1 3 0 16,-2-2-640-16,-1 5-64 0,-1-1-16 0,-2 1-12992 16,0 1-2608-16</inkml:trace>
  <inkml:trace contextRef="#ctx0" brushRef="#br0" timeOffset="11656.69">27210 9921 22111 0,'0'-4'1968'0,"0"-1"-1584"15,0 2-384-15,-1 0 0 0,0 1 1424 0,-2 1 208 16,0-5 32-16,-3-3 16 0,-2-2 752 0,-5 0 160 15,-2 0 32-15,-4 3 0 0,-3 2-1200 0,0 3-224 16,-4 1-48-16,0 4-16 0,-2 1-624 0,-1 3-128 0,1 2-32 0,3 3 0 16,3 0-208-16,2 0-144 0,2-2 192 0,0 3-192 15,3 0 0-15,-1 1 0 0,1-2 0 0,3 0 0 16,2 0 0-16,1-2 0 0,2 2 0 0,2 2 0 16,4-2 0-16,1 0 0 0,3 2 0 0,4 0 0 15,-7-13 0-15,0 0 0 0,0 0 0 0,51 50 0 16,-51-50 0-16,0 0 0 0,66 40 0 0,-66-40 0 15,54 27 0-15,-54-27 0 0,51 26 0 0,-51-26 0 16,52 25 0-16,-52-25 0 0,0 0-128 0,68 40 128 16,-68-40 0-16,0 0 0 0,52 43 0 0,-52-43 0 15,0 0 0-15,30 42 0 0,-25-28 0 0,-2-3 0 16,-3-2 0-16,-3 2 0 0,-2-2 0 0,-3 0 0 16,-1 1 0-16,-2-4 0 0,-2 5 0 0,-3-5 0 0,-2 2 192 15,-1-1-64-15,-2-2 0 0,-1 1-128 0,-2-1 304 0,-1-2-48 16,-1 0-16-16,-1-3 0 0,3 0-240 0,-3-1 176 15,2-1-176-15,3-1 160 0,3 3-160 0,1-3 0 16,4 3 0-16,0 0 0 0,4 0 0 0,2-2 0 16,2 2-160-16,2 0 160 15,4-3-768-15,2 0-64 0,4 0-16 0,2 1-18080 0</inkml:trace>
  <inkml:trace contextRef="#ctx0" brushRef="#br0" timeOffset="12154.99">27719 9937 30399 0,'-9'-3'1344'0,"2"1"288"15,0-2-1312-15,2 4-320 0,1 0 0 0,2 0 0 16,-1 0 1216-16,-4 3 192 0,-4-2 16 0,-3 3 16 16,-4 2-416-16,-1 0-96 0,1 3-16 0,-1 2 0 15,0 1-624-15,1 2-128 0,0 5-32 0,0 1 0 0,2 3 128 0,-1 4 32 16,1 2 0-16,1 5 0 0,2 1-32 0,2 0-16 15,2 2 0-15,4-2 0 0,1-2-240 0,3 1 0 16,6-3 128-16,1 0-128 0,-6-31 0 0,24 50 0 16,-24-50 0-16,0 0 0 0,59 41 0 0,-59-41 0 15,49 11 0-15,-49-11 0 0,57-6 0 0,-27-2 0 16,4-3 0-16,-2-3 144 0,-1-1-144 0,-3-2 0 16,1-3 144-16,-2-2-144 0,-1 0 128 0,-2-4-128 15,-3 4 160-15,-2-4-160 0,-2 0 176 0,-5 1-176 16,-4 0 192-16,-3 2-192 0,-5 0 160 0,-4 0-160 15,-4-2 128-15,-3 2-128 0,-5-2 0 0,-3 3 128 0,-5-1-128 0,-2-2 0 16,0 5 0-16,-3-2 0 16,-1 2 0-16,-2 3 0 15,0 5-512-15,1 0-16 0,-1 5-16 0,2 4 0 16,1 2-1504-16,1 5-288 0</inkml:trace>
  <inkml:trace contextRef="#ctx0" brushRef="#br0" timeOffset="12517.54">27721 10220 33167 0,'-2'-4'1472'0,"1"2"304"0,-1-1-1424 0,2 3-352 16,0-3 0-16,2 3 0 0,-1 0 816 0,1 0 80 15,0 0 32-15,2 0 0 0,0 3-32 0,0 2-16 16,0 2 0-16,-1 1 0 0,1 3-496 0,-2 2-80 15,1 0-32-15,-1 3 0 0,2 2-32 0,-1 3-16 16,1 2 0-16,1-2 0 0,1 1-224 0,-6-22 0 0,16 45 0 0,-16-45 0 16,21 42 0-16,-21-42 0 0,0 0 0 0,35 57-12256 15,-35-57-2464-15</inkml:trace>
  <inkml:trace contextRef="#ctx0" brushRef="#br0" timeOffset="13039.48">28252 9945 29487 0,'-2'1'2624'0,"0"1"-2112"16,1-2-512-16,1 0 0 0,1 3 1408 0,0-2 160 15,1-1 32-15,0 2 16 0,2 1-352 0,-1 2-80 16,3 1-16-16,-2 2 0 0,-1 1-640 0,0 5-128 15,-2 0-16-15,-1 3-16 0,-1 3-128 0,-3 2-32 16,1 2 0-16,0 4 0 0,-2-3 16 0,1 3 0 16,0-2 0-16,0-2 0 0,2 0-80 0,-2-2-16 0,2 3 0 0,0-4 0 15,1 0-128-15,1-3 0 0,1-1 0 0,0-1 0 16,2 1 0-16,2-2 0 0,-1-3 0 0,-4-12 128 16,0 0 64-16,0 0 16 0,35 47 0 15,-35-47 0-15,0 0-64 0,0 0-16 0,56 23 0 0,-56-23 0 16,0 0 32-16,56 5 0 0,-56-5 0 0,50-2 0 15,-50 2-160-15,59-6 192 0,-59 6-192 0,59-6 192 16,-59 6-192-16,53-7 128 0,-53 7-128 0,48-6 128 16,-48 6-128-16,44-3 0 0,-44 3 0 0,0 0 0 15,48-4 0-15,-48 4 0 0,0 0-144 0,0 0 144 16,42 0-880-16,-35 3-64 0</inkml:trace>
  <inkml:trace contextRef="#ctx0" brushRef="#br0" timeOffset="21066.42">27857 11511 11967 0,'2'-4'1072'15,"-1"2"-864"-15,1 2-208 0,-1-3 0 16,0 3 944-16,0-2 144 0,1-2 16 0,0-4 16 0,3 0 704 16,-2-4 144-16,1 1 16 0,-2 2 16 0,-1 0 112 0,-2-1 0 15,0 4 16-15,-3-2 0 0,0-1-272 0,-2 1-48 16,-2-1-16-16,1 1 0 0,-1-2-640 0,-2 0-128 16,0-1-16-16,-1 0-16 0,1 2-512 0,-2-2-96 15,1 2-32-15,0 1 0 0,1 3-224 0,0 1-128 16,0 2 160-16,-1 2-160 0,1 2 0 0,0 2 0 15,-1 3 0-15,0 2 0 0,0 1 0 0,2 3 0 16,-1 0 128-16,3 1-128 0,1 1 0 0,0 2 0 16,4-1 0-16,2 1 0 0,0-2 0 0,2-1 0 15,4 0 0-15,0-3 0 0,1-2 0 0,3-6 0 16,0 2 0-16,3-4 0 0,-1-1 0 0,1-6 0 16,2 0 0-16,-2 0 0 0,2-4 0 0,-2 0 0 15,2-1 0-15,-4 1 0 0,1-2 0 0,0 3 0 16,0 0 0-16,-1 1 0 0,-2 0 0 0,0 2 0 0,0 1 0 15,-3 2 0-15,0 3 0 0,-2 3 0 0,0 0 0 0,-1 3 0 16,-1 1 0-16,2 2 0 0,-2 0 0 0,0 2 0 16,0 1 0-16,0 1 0 0,2-1 0 0,-2 4 0 15,0-2 0-15,0 1 0 0,1-1 0 0,-1-3 0 16,1 3-336-16,1-3-16 0,0 0 0 0,-1-2 0 16,2 0-800-16,-2-1-176 15,2-1-16-15,-3-2-10032 0,0 0-2000 0</inkml:trace>
  <inkml:trace contextRef="#ctx0" brushRef="#br0" timeOffset="21390.67">28224 10909 19343 0,'-3'-5'1728'0,"1"1"-1392"16,-1 1-336-16,2 1 0 0,1 2 1200 0,-1 2 160 15,1-2 48-15,-2 1 0 0,1 1 960 0,-4 2 208 16,0 4 48-16,-2 0 0 0,-1 6-1088 0,1 0-192 16,-2 1-64-16,0 5 0 0,1 4-480 0,1 2-96 15,0 3-32-15,2 4 0 0,2 1-416 0,-1 3-64 16,2 0-32-16,1 0 0 0,1-1-160 0,0 1 128 0,1-3-128 0,1-3 128 15,2 0-128-15,1-3 0 0,2 0 144 0,-7-28-144 16,19 46 0-16,-19-46 0 0,0 0 0 0,39 48 0 16,-39-48-224-16,0 0-64 0,0 0-16 0,55 33-17984 15</inkml:trace>
  <inkml:trace contextRef="#ctx0" brushRef="#br0" timeOffset="22440.77">28437 11321 20271 0,'0'-2'1792'0,"-1"2"-1424"0,0-3-368 0,1 3 0 16,0 0 2688-16,1 0 448 0,-1-3 112 15,0 3 16-15,1 0-992 0,1 0-192 0,-2 3-32 0,1-1-16 16,-1 1-1392-16,0 0-256 0,-1 5-64 0,-2 1-16 16,1 2-304-16,0 0 0 0,-2 4 0 0,3-2 0 15,-1 2 256-15,2-4-64 0,2 0-16 0,1-2 0 16,1-3-48-16,3-3 0 0,1-1 0 0,2-2 0 15,2-2-128-15,-1-1 0 0,1-3 0 0,2 1 0 16,-1-4 0-16,1 1 0 0,-2-1 0 0,0-2 0 16,0 3 0-16,-2 1 0 0,0-1 0 0,-1 3 128 15,-1 1-128-15,-2 4 0 0,-1 0 0 0,0 4 0 16,-2 0 0-16,-1 3 0 0,1-1 0 0,-3 3 0 0,2 1 0 16,-1-2 0-16,1 4 0 0,0 0 0 0,1-1 0 0,-1 2 0 15,1 0 0-15,-1-2 0 0,3 2 0 0,-1-2 0 16,1-2 0-16,2 0 0 0,-1-3 0 0,2-1 0 15,0-2 0-15,1 0 0 0,0-3 0 0,-1 0 0 16,0-1 0-16,1-1 0 0,0-2 0 0,-1 0 0 16,1-2 0-16,-1 1 0 0,1-1 0 0,-1-1 0 15,-2 2 0-15,2-3 0 0,-1 5 0 0,0-5 0 16,-1 2 0-16,0 0 0 0,0-2 0 0,-1 1 0 16,1-1 0-16,-2 3 0 15,0-3-512-15,0 2-48 0,0-3 0 0,0 0-17360 0</inkml:trace>
  <inkml:trace contextRef="#ctx0" brushRef="#br0" timeOffset="22958.72">29188 11457 20271 0,'-3'0'896'0,"1"-3"192"15,0 1-880-15,1 2-208 0,-1-1 0 0,2-2 0 16,-1 1 2048-16,-1-1 384 0,0-1 64 0,-1-3 0 16,-1-2-160-16,0-3-32 0,-1-1-16 0,1 2 0 15,-1-1-1296-15,0 0-256 0,-1-1-48 0,1 2-16 0,-1-1-240 0,-1 1-48 16,1 3-16-16,-1-1 0 0,0 1-176 0,-1 2-48 15,2 5 0-15,-2-1 0 0,0 4-144 0,0 2 0 16,0 3 0-16,1 0 0 0,0 1 0 0,0 0 0 16,1 1 0-16,2-3 0 0,2 4 0 0,1-1 0 15,1 2 0-15,1-2 0 0,3 3 0 0,-4-12 0 16,0 0 0-16,0 0 0 0,0 0 0 0,44 42 0 16,-44-42 128-16,0 0-128 0,0 0 0 0,0 0 0 15,58 11 0-15,-48-11 128 0,-1-2-128 0,-1 2 0 16,-2-3 0-16,0 0 0 0,0 0 0 0,-1 0 128 15,0 0-128-15,-1-2 128 0,1 1 16 0,-2 2 0 16,0-1 0-16,0 1 0 0,-2 2-144 0,0 2 0 0,-1 0 0 0,0 1 0 16,-1 3 0-16,1 0 0 0,0 3 0 15,0-4 0-15,0 4 0 0,1-1 0 0,0 1 0 0,1-4 0 16,0 4 0-16,2-3 0 0,-1-1 0 0,3 0 0 16,-2-2-144-16,3 1-16 0,-2-2 0 0,2 1 0 31,0-1-736-31,-2-2-128 0,1 2-48 0,1 0-10768 0,-3-2-2176 0</inkml:trace>
  <inkml:trace contextRef="#ctx0" brushRef="#br0" timeOffset="23382.84">29392 11341 32255 0,'-2'6'1424'0,"1"-3"304"0,1-1-1392 0,1 2-336 15,1-4 0-15,-1 2 0 0,1-2 1040 0,0 3 144 16,3-1 32-16,-5-2 0 0,0 0-256 0,0 0-32 16,0 0-16-16,0 0 0 0,40 34-320 0,-36-31-64 15,1 1-16-15,-1 0 0 0,1-1-192 0,-2 1-64 16,0-2 0-16,0-2 0 0,1 1-256 0,-1-1 0 16,1-1 0-16,-1 1 0 0,2-3 0 0,-1-2 0 15,0 0 0-15,2-2-192 16,-1-1-848-16,0 0-176 0,0 2-16 0,0-2-16 15,0 2-1440-15,-1 1-304 0,2-2-48 0,-3 3-16 16,0 0-80-16,0 2 0 0,-1-1-16 0,-1 3 0 16,0 0 928-16,-1 0 192 0,-1 3 48 0,1-1 0 0,-1 4 1856 0,0-1 368 0,-2 1 80 0,1 3 0 15,-1 0 1760-15,-2 4 352 0,2 1 64 0,-4 0 0 16,2 3 368-16,-3 1 64 0,-2 4 16 0,-1 3 0 16,-1 0-896-16,-3 2-160 0,-2 3-32 0,1 1-16 15,-2-2-736-15,0 4-144 0,0-1-16 0,-1 2-16 16,1-1-304-16,0-2-64 0,3 3-16 0,0-5 0 15,2-4-416-15,0 1-128 0,2-4 0 0,1-3 0 16,2-2-256-16,1-5-144 0,2 0-48 0,2-5-17456 16</inkml:trace>
  <inkml:trace contextRef="#ctx0" brushRef="#br0" timeOffset="24077.18">29884 11312 23039 0,'0'-5'2048'0,"-1"0"-1648"0,1 0-400 0,-1 1 0 0,-1 4 1472 0,1-2 224 16,0 2 32-16,-1-3 16 0,-4 0 416 0,-1 0 80 15,-4 3 0-15,-1 0 16 0,-2 2-1184 0,-2 2-240 16,0-1-64-16,-1 5 0 0,0 0-416 0,-1-2-96 16,0 5 0-16,3-2-16 0,1 3-96 0,2-5-16 15,2 2 0-15,2 1 0 0,2-3-128 0,2 2 128 16,2-1-128-16,3 0 128 0,2-2-128 0,3 0 0 15,0 2 0-15,-6-8 0 0,0 0 0 0,0 0 0 16,50 22 0-16,-50-22 0 0,0 0 0 0,49 14 0 16,-49-14 0-16,0 0 0 0,0 0 0 0,58 23 0 15,-58-23 0-15,0 0 0 0,0 0 0 0,0 0 0 0,0 0 0 16,30 38 0-16,-34-28 0 0,-1-4 0 0,-3 2 0 0,-1 1 0 16,0 0 0-16,-1-1 0 0,-1 0 0 0,0-2 0 31,0 0-800-31,0 0-32 0,-2-1-16 0,3-1-10976 0,0 0-2192 0</inkml:trace>
  <inkml:trace contextRef="#ctx0" brushRef="#br0" timeOffset="24673.95">30406 11381 24879 0,'-2'3'2208'0,"2"-3"-1760"15,1 0-448-15,0 0 0 0,0 0 1088 0,1 2 144 16,1-2 32-16,0 1 0 0,1-1-160 0,2 2-16 16,2-2-16-16,1 0 0 0,-1-2-496 0,0 2-112 0,1-1-16 0,0-1 0 15,0-1 320-15,0 0 48 16,1 0 16-16,-1-1 0 0,0-1-64 0,0-1-16 0,0 1 0 0,-1-3 0 15,0 2-368-15,-2 1-64 0,0-3 0 0,-1 1-16 16,-1 2-112-16,-2-3 0 0,-2 4-16 0,-1-1 0 16,-1-1-176-16,-4 3 0 0,-1-3 144 0,-2 4-144 15,-1-1 0-15,-2 0 0 0,-1 3 0 0,-1 0 128 16,1 3-128-16,-2 0 0 0,2 0 0 0,-1 3 128 16,0 2-128-16,1-3 0 0,0 4 0 0,2-1 0 15,1 1 0-15,2 0 0 0,2 1 0 0,1 1 0 0,3 0 0 0,0-1 128 16,2 4-128-16,2-3 0 0,1 1 0 15,-3-12 128-15,0 0-128 0,0 0 0 16,25 45 0-16,-25-45 0 0,0 0 0 0,0 0 0 0,38 39 0 0,-38-39 0 16,0 0 0-16,0 0 0 0,0 0 0 0,55 23 0 15,-55-23-144-15,0 0 144 16,0 0-1024-16,39-3-144 0,-32 0-32 0,1-5-16576 16</inkml:trace>
  <inkml:trace contextRef="#ctx0" brushRef="#br0" timeOffset="24967.04">30691 11308 33167 0,'-3'11'1472'0,"0"-3"304"0,1-3-1424 0,1 2-352 0,0-5 0 16,1 2 0-16,0 0 1008 0,0 2 128 16,-2 2 16-16,1 5 16 0,0 0-256 0,1 2-48 15,0-2-16-15,0-4 0 0,2 0-528 0,0-1-128 0,0-3 0 0,-2-5-16 16,0 0 80-16,0 0 0 0,0 0 16 0,0 0 0 15,0 0-80-15,46-5 0 0,-36-1-16 0,-1 1 0 16,-1-1-176-16,1 0 128 0,-1 3-128 0,-1-3 128 16,0 3-128-16,-2-1 0 0,1 0 0 0,-2 4 0 15,0-2 0-15,-1 2 0 0,-1 2 0 0,0 2 0 16,1-2 0-16,-1 1 0 0,-1 3 0 0,0 2 0 16,0-2 0-16,-1 2-144 0,1 1 144 0,0 2 0 15,1 0-368-15,-1 1 48 0,0-4 0 0,0 4 0 16,0-1-752-16,-1-2-144 0,1-1-16 0,-1-3-15952 15</inkml:trace>
  <inkml:trace contextRef="#ctx0" brushRef="#br0" timeOffset="25284.56">31088 11332 23903 0,'-6'0'512'0,"1"-2"128"0,-1 2 0 0,2 0 48 0,1 0-560 0,1 0-128 16,0 0 0-16,-4 0 0 0,-1 2 2752 0,-5-2 512 16,-1 4 96-16,-1-2 32 0,0 1-1824 0,2 3-352 0,0-1-80 0,0 1-16 15,1-1-544-15,1 1-96 16,2 3-32-16,2-1 0 0,-1 1-240 0,3 0-48 0,0 1-16 0,2-1 0 15,1 0-144-15,2 2 0 0,1-2 0 0,-2-9 0 16,0 0 0-16,0 0 0 0,25 36 0 0,-25-36 0 16,0 0 0-16,0 0 0 0,46 28-128 0,-46-28 128 31,0 0-768-31,0 0-96 0,54 17-16 0,-54-17-11040 0,0 0-2224 0</inkml:trace>
  <inkml:trace contextRef="#ctx0" brushRef="#br0" timeOffset="25622.67">31241 11352 21935 0,'-2'6'480'0,"-1"-3"96"0,2 2 32 0,1-4 16 0,0 1-496 0,1 0-128 16,0-1 0-16,1 2 0 0,-1 2 1488 0,-1-5 288 15,0 0 48-15,0 0 16 0,0 0-576 0,18 37-112 16,-18-37-32-16,0 0 0 0,0 0 176 0,0 0 48 15,16 40 0-15,-16-40 0 0,0 0-224 0,0 0-32 16,13 37-16-16,-13-37 0 0,0 0-656 0,0 0-128 16,0 0-32-16,10 37 0 0,-10-37-128 0,0 0-128 15,0 0 144-15,0 0-144 0,0 0 0 0,0 0 0 16,0 0 0-16,0 0 0 0,0 0 128 0,0 0-128 16,8-9 0-16,-5 1 144 0,-2-2 0 0,1-1 0 15,0-2 0-15,1 1 0 0,0 0-144 0,-1-1 0 0,1-1 0 0,0 2 0 16,0 1 0-16,0 0-192 0,1 0 32 0,0 2 16 31,0 0-352-31,-2 1-64 0,1 0-16 0,-1-1 0 16,2 4-1920-16,-2-1-384 0</inkml:trace>
  <inkml:trace contextRef="#ctx0" brushRef="#br0" timeOffset="25874.22">31425 11363 1839 0,'1'9'160'0,"0"-3"-160"0,0 0 0 0,0-3 0 0,2 1 2352 16,-2-2 432-16,1 0 96 0,0 3 0 0,-2-5-208 0,0 0-48 16,0 0-16-16,22 35 0 0,-22-35-32 0,0 0 0 15,0 0 0-15,0 0 0 0,31 37-192 0,-31-37-32 16,0 0-16-16,0 0 0 0,0 0-1424 0,0 0-272 16,0 0-64-16,0 0-16 0,46 19-368 0,-41-19-192 15,-5 0 192-15,0 0-192 0,0 0 0 0,0 0 0 16,0 0 0-16,22-14 0 0,-18 13 0 0,-3-3 0 15,1 0 0-15,0 1-144 16,0-3-768-16,0 3-160 0,0-1-16 0,-1-2-16 16,0 3-1712-16,0-1-352 0</inkml:trace>
  <inkml:trace contextRef="#ctx0" brushRef="#br0" timeOffset="26118.03">31616 11389 18431 0,'-2'9'816'0,"-1"-3"160"0,2-1-784 0,0 0-192 0,0-2 0 0,0-2 0 16,0 4 1552-16,0 1 272 0,-3 4 48 0,1 5 16 16,-3 3 112-16,1 3 32 0,-2 0 0 0,0-2 0 15,2 3-944-15,-3 1-176 0,0 0-32 0,0 2-16 16,-1 2-80-16,0 0-16 0,1 5 0 0,-1-1 0 16,0 2-272-16,0 1-64 0,1-3-16 0,1 0 0 15,-1 1-208-15,2-4-32 0,0-3-16 0,1 0 0 16,1-4-160-16,0 0 0 0,2-3 0 0,-2-1 0 15,1-3-160-15,-1 0-16 0,1-3 0 0,0-4 0 16,1-2-1552-16,0-5-304 0</inkml:trace>
  <inkml:trace contextRef="#ctx0" brushRef="#br0" timeOffset="26674.69">31764 11406 25791 0,'-4'5'1152'0,"0"-1"224"0,2-2-1104 0,1 1-272 0,1-3 0 0,0 3 0 16,0-3 256-16,0 3-16 0,0 0 0 15,0 3 0-15,0 2 320 0,0 1 64 0,0 2 16 0,0 0 0 16,0-11 336-16,2 28 80 0,-2-28 16 0,2 31 0 16,-2-31 272-16,5 37 48 0,-5-37 16 0,2 39 0 15,-2-39-624-15,1 40-112 0,-1-20-32 0,0-1 0 16,0-19-464-16,0 32-176 0,0-32 0 0,-1 27 144 16,1-27-144-16,0 20 0 0,0-20 0 0,-1 13 0 15,1-13 0-15,0 0 0 0,-1 5 0 0,0-8 128 16,1 0-128-16,-2-3 0 0,0-2 0 0,0-1 0 15,0-2-192-15,0 0-112 0,-2 0-16 0,1-4-16 16,1-1-80-16,-2-1-16 0,1-3 0 0,1-3 0 16,1-2 0-16,1-1 0 0,1 0 0 0,1-1 0 15,3-5-192-15,-1 2-32 0,3 1-16 0,-1-2 0 16,2 3 400-16,-1 2 80 0,2 2 0 0,0 3 16 0,1-1 176 16,-1 7 0-16,1-2 0 0,0 4 0 0,0 1 0 0,-2 4 128 15,1 0-128-15,-2 1 128 0,2 1 176 0,-2 2 32 16,-7 4 16-16,0 0 0 0,0 0 432 0,0 0 96 15,0 0 16-15,0 0 0 0,0 0-224 0,0 0-32 16,13 39-16-16,-18-28 0 0,-1 3-304 0,-1-2-48 16,-2 1-16-16,-3 2 0 0,1-1-128 0,-1 0-128 15,0-2 192-15,-1-1-192 0,1-1 0 0,0-1 0 16,0-3 0-16,-1 0 0 16,2-1-240-16,0-2-144 0,1-3-48 0,1 2-17568 0</inkml:trace>
  <inkml:trace contextRef="#ctx0" brushRef="#br0" timeOffset="27018.58">32173 10699 25791 0,'-5'9'2304'16,"3"-5"-1856"-16,0 1-448 0,1 0 0 0,-1-2 1344 15,2 0 192-15,-1 3 16 0,0 4 16 0,0 5-32 0,-1 5 0 16,-1 5 0-16,0 7 0 16,2 1-912-16,0 4-192 0,1 3-48 0,1 3 0 0,0-1-192 0,2 3-64 15,0-1 0-15,0-1 0 0,-1-1 16 0,2-2 0 16,-2-1 0-16,1-2 0 0,0-3 48 0,-1-3 16 15,0-2 0-15,-2-29 0 0,3 50-208 0,-3-50 144 16,3 40-144-16,-3-40 128 0,1 26-128 0,-1-26 0 16,0 0 0-16,0 0 0 15,-4 22-1920-15,3-24-272 0</inkml:trace>
  <inkml:trace contextRef="#ctx0" brushRef="#br0" timeOffset="27222.6">32100 11092 34095 0,'2'0'1504'0,"1"-2"320"0,0 2-1456 0,-1 0-368 0,1 0 0 0,0 2 0 16,-3-2 1312-16,0 0 192 0,0 0 32 0,0 0 16 16,50 15-720-16,-50-15-128 0,0 0-48 0,58 17 0 15,-58-17-480-15,0 0-176 0,47 19 0 0,-47-19 144 16,0 0-416-16,0 0-96 0,46 20-16 0,-46-20-17984 15</inkml:trace>
  <inkml:trace contextRef="#ctx0" brushRef="#br1" timeOffset="49128.71">29923 8091 35007 0,'1'-4'3120'0,"0"3"-2496"16,0-1-496-16,0 2-128 0,0 0 576 0,0 0 112 16,1-3 16-16,0 3 0 0,0 0 48 0,-1 0 16 15,1 6 0-15,-3 2 0 0,-1 1-480 0,-1 5-96 16,-2 5 0-16,0 1-16 0,-1 6-16 0,-1 2 0 15,1 3 0-15,-2 0 0 0,-1 3-32 0,1-1 0 0,0-1 0 0,3-1 0 16,1-3-128-16,1-5 0 0,2-4 144 0,1-2-144 16,2-3 0-16,0-5 0 0,3-1 0 0,-1-1 0 15,3-5 0-15,0-2 0 0,-1-2 0 0,3-2 0 16,-1-3 128-16,2-2-128 0,2-3 128 0,2-2-128 16,0-1 176-16,2-3-48 0,2-3 0 0,0-1 0 15,2 2-128-15,-1-2 192 0,1-1-192 0,0 3 192 16,-1 0-192-16,-2 3 0 0,1 0 0 0,-2 0 0 15,0 0 0-15,-3 4 0 0,0 0 0 0,-3 2 0 16,0 2 0-16,-4 2 0 0,-1-1-192 0,-2 2 192 16,-2 3-1136-1,-2 1-96-15</inkml:trace>
  <inkml:trace contextRef="#ctx0" brushRef="#br1" timeOffset="49305.75">29993 8462 33167 0,'2'9'2944'0,"2"0"-2352"16,0-4-464-16,-1-2-128 0,1-1 432 0,1 1 64 16,-5-3 16-16,0 0 0 0,0 0-64 0,62 51-16 15,-62-51 0-15,0 0 0 0,57 40-432 0,-57-40 0 16,0 0 0-16,0 0 0 16,53 22-592-16,-53-22-48 0,0 0-16 0,0 0-14880 0</inkml:trace>
  <inkml:trace contextRef="#ctx0" brushRef="#br1" timeOffset="49701.18">30450 8434 25791 0,'-3'8'1152'0,"2"-5"224"0,1 3-1104 0,0-4-272 0,1-1 0 0,0-1 0 15,3 2 320-15,-2-2 0 0,2 4 0 0,2-4 0 16,2 2 864-16,0-2 176 0,1-2 48 0,0-2 0 16,-2 1-256-16,2-5-32 0,-1 3-16 0,0-4 0 15,-1-3 32-15,-1 1 0 0,2 0 0 0,-2-2 0 16,-2 1-592-16,1 0-112 0,-3 1-32 0,-1-1 0 16,-1 2-224-16,-2-1-48 0,-2 2-128 0,-2 3 192 0,-1 1-192 0,-3 1 176 15,0 2-176-15,-2 2 160 0,-1 2-160 0,1 4 192 16,-1 1-192-16,-1 4 192 0,0 0-192 0,0 0 0 15,1 4 144-15,1-2-144 0,1 1 0 0,3 3 0 16,1-2 0-16,4 1 0 0,2-1 0 0,2-2 0 16,2 2 0-16,3-4 0 0,-6-11 0 0,0 0 0 15,0 0 0-15,43 46 0 0,-43-46 0 0,0 0 0 16,0 0 0-16,63 33 0 0,-63-33 0 0,0 0 0 16,0 0 0-16,59 20 0 0,-59-20 0 0,0 0 0 15,0 0 0-15,49 0 0 16,-38-3-624-16,0-3-32 0,-1 1-16 0,-1-4-17568 0</inkml:trace>
  <inkml:trace contextRef="#ctx0" brushRef="#br1" timeOffset="50050.04">30734 8384 29487 0,'-1'10'1296'0,"1"-3"288"0,1-2-1264 0,0 0-320 0,1-4 0 0,1 1 0 16,-1 1 336-16,1 3 16 0,-3-6 0 0,0 0 0 15,0 0 544-15,30 41 96 0,-30-41 32 0,0 0 0 16,0 0-512-16,0 0-80 0,39 43-32 0,-32-40 0 16,1 0 32-16,-1-1 0 0,-1-2 0 0,0 0 0 15,0-2-432-15,-1-1 0 0,1 0 0 0,-1-5 0 16,1 2-704-16,-1-3-80 0,2-1-16 0,0 0 0 16,2-3-1824-16,-1-1-352 0,0 0-80 0,3-1-16 15,-1-1-1488-15,0 3-304 0,-1 0-64 0,-2 4-16 0,0 1 3936 0,0 0 800 16,-2 5 208-16,1 0 0 0,-3 3 0 0,-1 3 0 15,-2 3 0-15,0 1 0 0,-1 2 1904 0,-1 6 448 16,-1-1 80-16,-2 3 32 0,0 0 1248 0,-2 3 256 16,-2 4 64-16,-1 2 0 0,-1 5-1488 0,-2 0-304 15,-1 1-48-15,0 1-16 0,0 2-1376 0,0 1-288 16,0 1-48-16,1-4-16 0,2-2-32 0,0-2-16 16,3-1 0-16,0-4 0 0,2-2-400 0</inkml:trace>
  <inkml:trace contextRef="#ctx0" brushRef="#br1" timeOffset="51718.11">30338 8905 11055 0,'-1'0'976'0,"0"0"-784"15,1 1-192-15,-1-1 0 0,1 0 768 0,0 0 128 16,0 2 0-16,-3 2 16 0,2 1 880 0,-1 1 160 15,1 3 32-15,0 4 16 0,1 2 224 0,1 5 32 16,0 4 16-16,2 8 0 0,1 4-192 0,-1 9-32 16,2 10-16-16,-2 9 0 0,-1 10-880 0,0 11-160 15,-1 5-32-15,-1 8-16 0,-2 11-624 0,-1 0-128 16,-4 2-32-16,-1-1 0 0,1 1 48 0,-4-5 16 0,3-7 0 16,-2-5 0-16,1-7 96 0,2-8 32 15,1-8 0-15,3-9 0 0,3-12-160 0,0-10-16 0,3-5-16 0,0-7 0 16,1-8-160-16,-2-7 0 0,0-2 144 0,1-11-13088 15,1-2-2624-15</inkml:trace>
  <inkml:trace contextRef="#ctx0" brushRef="#br1" timeOffset="52457.54">30150 10747 23039 0,'3'0'2048'0,"-1"0"-1648"15,-1 0-400-15,0 2 0 0,1-2 1472 0,1 2 224 16,0 0 32-16,3 1 16 0,-6-3 864 0,0 0 160 15,0 0 48-15,41 28 0 0,-41-28-1728 0,0 0-320 16,37 37-80-16,-37-37-16 0,24 31-352 0,-24-31-80 16,25 37-16-16,-25-37 0 0,24 34 112 0,-24-34 32 15,26 29 0-15,-26-29 0 0,0 0-112 0,0 0-32 16,55 25 0-16,-55-25 0 0,0 0-48 0,0 0-16 0,58-3 0 16,-58 3 0-16,0 0-160 0,42-22 192 0,-29 11-192 0,2-2 192 15,1-3-192-15,-1-1 0 0,2-6-192 0,0 1-13328 16,2-1-2672-16</inkml:trace>
  <inkml:trace contextRef="#ctx0" brushRef="#br0" timeOffset="96037.06">27340 12575 29487 0,'4'-2'2624'16,"-2"1"-2112"-16,0 1-512 0,-1 1 0 15,-1 1 1360-15,1 2 176 0,3 1 16 0,0 9 16 16,3 4-160-16,0 13-16 0,-1 8-16 0,0 12 0 15,-2 8-880-15,-2 10-176 0,-2 6-48 0,-2 8 0 0,1 6-112 0,1 5-32 16,3 4 0-16,-1-1 0 0,0 2-128 0,0-4 160 16,2-6-160-16,0-10 160 0,0-3-160 0,4-11 0 15,-1-6 0-15,2-8 0 0,1-9 0 0,0-5 0 16,1-7-192-16,-11-30-18320 16</inkml:trace>
  <inkml:trace contextRef="#ctx0" brushRef="#br0" timeOffset="96582.19">29009 12370 30399 0,'0'-5'2704'0,"0"1"-2160"15,1 2-544-15,0 2 0 0,0 2 1744 0,1-2 240 16,2 4 64-16,-1 0 0 0,5 5-848 0,-8-9-176 16,17 40-16-16,-10-4-16 0,0 10-656 0,1 9-128 15,0 13-16-15,-2 14-16 0,0 12-176 0,-3 8 128 16,0 11-128-16,-3 3 128 0,-1-1-128 0,-2-1 192 0,1-8-192 0,3-9 192 16,4-4 16-16,1-12 16 15,3-9 0-15,1-10 0 0,4-6-224 0,-2-10 0 0,1-7 0 0,-13-39-19264 16</inkml:trace>
  <inkml:trace contextRef="#ctx0" brushRef="#br0" timeOffset="97178.38">30943 12319 36863 0,'-7'-2'3264'15,"3"2"-2608"-15,3 0-528 0,1 0-128 16,0 0 896-16,0 2 128 0,-2 0 48 0,0 1 0 15,0 3-400-15,1 5-80 0,1 6-16 0,3 3 0 16,-3-20-256-16,11 62-48 0,-4-19-16 0,0 7 0 16,2 10 16-16,-2 11 0 0,4 12 0 0,-3 9 0 15,1 6-128-15,-1 7-16 0,-1 2-128 0,0 1 192 16,-1-4-192-16,1-6 0 0,2-6 0 0,2-11 0 0,2-9 0 0,2-9 0 16,1-9 0-16,1-11-13312 15,2-1-2720-15</inkml:trace>
  <inkml:trace contextRef="#ctx0" brushRef="#br0" timeOffset="97782.21">32461 12243 37775 0,'-2'0'3360'0,"1"2"-2688"15,2 0-544-15,1-1-128 0,-1 2 816 0,0 2 128 16,-1-5 16-16,0 0 16 0,18 45-368 0,-18-45-80 15,25 75-16-15,-8-22 0 0,0 6-288 0,1 12-64 0,-1 11-16 0,1 9 0 16,0 10-144-16,-2 9 0 0,1 6 144 0,-5 3-144 16,-3 2 0-16,-4-5 0 0,0 0 0 0,-2-7 0 15,0-4 0-15,0-8 0 0,-2-1 0 0,-1-5-19408 16</inkml:trace>
  <inkml:trace contextRef="#ctx0" brushRef="#br1" timeOffset="102617.98">31053 13000 28559 0,'5'-3'2544'0,"0"0"-2032"15,2 0-512-15,0-2 0 0,1 2 1232 0,4-3 160 16,7-3 16-16,14-7 16 0,15-10-96 0,16-4-32 16,13-5 0-16,7-4 0 0,4-3-656 0,1-1-128 15,-2 5-16-15,2 2-16 0,3-2-128 0,-4 6-32 16,-5 3 0-16,-5 4 0 0,-7 0-320 0,-5 5 0 15,-5 2 0-15,-3 5 0 0,-4 2 0 0,-6 5 0 16,-5 0 0-16,-7 6-12208 16,-7 3-2432-16</inkml:trace>
  <inkml:trace contextRef="#ctx0" brushRef="#br1" timeOffset="102859.82">31088 13582 42383 0,'-35'19'1872'0,"16"-8"400"0,6-4-1824 0,10-3-448 0,5-4 0 0,6-4 0 16,4-2 304-16,6-3-48 0,13-7 0 0,16-8 0 15,16-11-256-15,14-8 160 0,9-3-160 0,7-2 128 16,3-2-128-16,0 1 0 0,-2 1 0 0,-5 0 0 16,-4 6 0-16,-6 3 0 0,-3 5 0 0,-6 3 0 15,-6 2 0-15,-4 1 0 0,-4 6 0 0,-1 2 0 16,-2 3 0-16,-4 2 0 0,-4 6 0 0,-7 2 0 15,-7 1-240-15,-7 6-16 0,-8 3-16 0,-9 5-18800 16</inkml:trace>
  <inkml:trace contextRef="#ctx0" brushRef="#br1" timeOffset="103049.35">31227 13885 27647 0,'-36'24'1216'0,"13"-7"256"0,6-5-1168 0,11-6-304 16,6-4 0-16,4-2 0 0,4-2 544 0,4-2 48 15,10-1 16-15,10-9 0 0,15-6-240 0,13-9-48 16,10-4-16-16,10-6 0 0,7-1-112 0,1-3 0 16,0-2-16-16,-2 0 0 0,-1 2 464 0,-3 3 80 15,-4 4 32-15,-3 3 0 0,-6 2-304 0,-3 5-64 16,-3 4-16-16,-5 2 0 0,-2 5-368 0,-5 4 0 16,-5 2-160-16,-5 1-15584 0</inkml:trace>
  <inkml:trace contextRef="#ctx0" brushRef="#br1" timeOffset="103248.75">31669 14263 41471 0,'-25'17'3680'0,"10"-6"-2944"0,6-3-592 0,7-5-144 16,5-1 816-16,4-4 128 0,3 0 16 0,6-2 16 15,10-3-544-15,15-5-112 0,12-5-32 0,15-8 0 16,9-1-288-16,5-6-176 0,-1-4 32 0,-2 3 0 15,-2-2-704 1,0 1-144-16,0-2-32 0,0 2 0 0,-1 3-1200 0,-2 0-240 0,-1 2-48 0</inkml:trace>
  <inkml:trace contextRef="#ctx0" brushRef="#br1" timeOffset="104678.21">27666 13081 31327 0,'-39'17'2784'0,"12"-6"-2224"15,5-2-560-15,9-2 0 0,8-5 2208 0,6-2 336 16,0 0 64-16,2 0 16 0,1 0-1744 0,10-8-352 15,12-7-64-15,16-8-16 0,11-8-272 0,11-8-176 16,11-9 192-16,8-4-192 0,11-3 0 0,1-1 0 16,-2 1 0-16,-5 2 0 0,-3 5 0 0,-5 5 0 0,-3 4 0 0,-9 7-144 31,-9 2-400-31,-8 6-80 0,-4 3-16 0,-8 3 0 16,-6 9-1280-16,-7 1-272 0,-5 11-48 0,-8 0-13360 0</inkml:trace>
  <inkml:trace contextRef="#ctx0" brushRef="#br1" timeOffset="104878.88">27750 13656 34095 0,'3'-4'1504'0,"4"1"320"16,2-5-1456-16,4 2-368 0,1-2 0 0,0-1 0 0,7-5 832 0,16-9 112 15,24-13 16-15,23-17 0 0,18-10-512 16,4-3-80-16,-2 2-32 0,-5 1 0 0,-3 4-336 15,-9 5 0-15,-7 6 0 0,-12 7 128 0,-7 7-128 16,-11 6 0-16,-7 5-128 0,-7 8 128 16,-8 4-1600-16,-8 3-224 0,-8 6-48 0,-7 2-13392 15</inkml:trace>
  <inkml:trace contextRef="#ctx0" brushRef="#br1" timeOffset="105114.5">27596 14209 33167 0,'-6'5'1472'0,"5"-4"304"0,4-1-1424 0,3-3-352 0,3 0 0 0,2-3 0 15,5-2 928-15,10-9 112 0,16-9 32 0,17-10 0 16,14-9-240-16,7-4-64 0,5-5 0 0,-1 2 0 16,-5 3-560-16,-7 4-208 0,-4 3 144 0,-6 3-144 15,-6 10 0-15,-5 1 0 0,-3 4 0 0,-6 4 0 16,-5 3-128-16,-6 4 128 0,-3 4-160 0,-4 3 160 15,-3 4-1728 1,-4 2-240-16,-4 5-48 0,-4 1-13536 0</inkml:trace>
  <inkml:trace contextRef="#ctx0" brushRef="#br1" timeOffset="105286.08">28002 14503 23951 0,'15'-7'2128'0,"1"-3"-1696"16,0 3-432-16,-3 0 0 0,1-1 1552 0,8-7 240 16,19-8 32-16,26-18 16 0,25-13-704 0,15-12-144 15,2-2-32-15,-6 1 0 0,-7 2-608 0,-6 5-128 16,-2 3-32-16,-9 5-10384 16,-4 6-2096-16</inkml:trace>
  <inkml:trace contextRef="#ctx0" brushRef="#br0" timeOffset="110179.28">25180 12365 35935 0,'0'-7'3200'0,"1"5"-2560"0,0 2-512 0,1 0-128 16,2 3 912-16,-1 1 176 0,3 2 16 0,4 3 16 15,-10-9-656-15,0 0-128 0,48 77-16 0,-48-77-16 16,34 101-304-16,-18-34 0 0,-2 13 0 0,-1 10 0 16,-3 6 128-16,-5 11-128 0,1 9 0 0,-4 6 0 15,-2 3 288-15,0 4 0 0,-2 8 0 0,1-8 0 16,1-5-160-16,1-5-128 0,1-3 192 0,3-14-192 16,1-12 0-16,2-10 0 0,2-8 0 0,2-12-18816 15</inkml:trace>
  <inkml:trace contextRef="#ctx1" brushRef="#br2">23825 17748 0,'116'-53'0,"-111"43"16</inkml:trace>
  <inkml:trace contextRef="#ctx0" brushRef="#br2" timeOffset="123300.99">17670 15495 35007 0,'-7'-3'3120'0,"1"3"-2496"0,4 0-496 0,0 0-128 16,0 0 1344-16,-1 0 256 0,-4 3 64 0,-4-1 0 16,-2 2-880-16,-3 1-160 0,2 3-48 0,1 1 0 15,2 2-176-15,2 0-32 0,2 4-16 0,1-2 0 16,2 4-208-16,1 1-144 0,0 4 192 0,1 3-192 15,2-2 176-15,1 3-176 0,1 2 160 0,3 3-160 16,-1 2 0-16,3 1 0 0,-1-2 0 0,3 2 0 0,0-1 0 0,2-4 0 16,-11-29 0-16,24 53 0 0,-24-53 0 0,30 42 0 15,-30-42 0-15,0 0 0 0,51 38-160 0,-51-38-32 16,0 0 0-16,59 8 0 16,-59-8-960-16,40-6-192 0</inkml:trace>
  <inkml:trace contextRef="#ctx0" brushRef="#br2" timeOffset="123682.36">18035 15580 27647 0,'-9'2'1216'0,"2"0"256"0,1-1-1168 0,2 2-304 0,1 0 0 0,1-3 0 16,-1 4 960-16,-2 2 144 0,-4 3 32 0,-2 5 0 16,-3 5 672-16,-1 1 144 0,3 4 32 0,1-2 0 15,1 4-1024-15,2 0-192 0,3 1-32 0,2 1-16 16,3 1-512-16,2 1-208 0,3-1 176 0,1-1-176 16,5 0 128-16,-11-28-128 0,23 51 0 0,-23-51 144 15,29 40-144-15,-29-40 0 0,0 0 0 0,54 37 0 16,-54-37 0-16,0 0 0 0,56 0 0 0,-38-8 0 15,1-3 0-15,-1-2 0 0,-1-3 0 0,0-5 0 16,-2 1 0-16,0-4 0 0,-3 1 0 0,-2 0 0 0,-2-2 1648 0,-4 2 336 16,-1-1 80-16,-6 0 16 0,0 2-1648 15,-5-1-432-15,-2 3 0 0,-3 0 128 16,-4 1-1760-16,-3 1-352 0,-2 2-64 0,-2-1 0 0,2 6 1536 0,0 0 304 16,3 5 64-16,1 3 16 15,3 5-2016-15,4 1-400 0</inkml:trace>
  <inkml:trace contextRef="#ctx0" brushRef="#br2" timeOffset="124053.43">18403 15661 41471 0,'-4'6'1840'0,"2"-3"368"0,0 3-1760 0,1-2-448 0,1 0 0 0,0-2 0 16,0 1 432-16,0 5 0 0,-2 2 0 0,1 6 0 16,-1 0-176-16,0 2-16 0,1-1-16 0,0-3 0 15,1-2-64-15,1-3-16 0,2-2 0 0,2-1 0 16,0-4 128-16,3-2 32 0,1-2 0 0,1-4 0 16,2 1-176-16,3-4-128 0,0-2 144 0,1 0-144 15,0-3 192-15,-1 2-48 0,2-2-16 0,0 2 0 16,-3 2-128-16,0 1 0 0,-2 4 0 0,1-1 0 15,0 5 0-15,-2 1 0 0,-11 0 0 0,0 0 0 16,0 0 0-16,0 0 0 0,43 37 0 0,-37-25 0 16,-1 1 0-16,-1 2 0 0,0 2 0 0,-2 1 0 0,1-2 0 0,-1 1 0 15,-1 0 0-15,1-3 0 0,-1 3 0 0,2-4 0 16,-1 0-144-16,1-2 144 16,1-2-416-16,0-1-32 0,0-3 0 0,1-2-12896 15,-1 3-2592-15</inkml:trace>
  <inkml:trace contextRef="#ctx0" brushRef="#br2" timeOffset="124494.72">19128 15602 34095 0,'-5'-7'1504'0,"1"3"320"0,0 1-1456 0,0 0-368 0,2 2 0 0,0 1 0 16,-2 0 1184-16,-2 0 160 0,-4 0 48 0,-4 1 0 16,-4 4-496-16,1 1-80 0,-1 2-32 0,2 3 0 15,2 2-480-15,0 0-112 0,3 1 0 0,1-2-16 16,3-1 16-16,3 0 16 0,4 0 0 0,0 0 0 15,4-2-208-15,2 0 0 0,-6-9 0 0,0 0 0 16,0 0 0-16,0 0 0 0,62 34 0 0,-62-34 0 0,0 0 0 0,56 17 0 16,-56-17 0-16,0 0 0 15,53 22 0-15,-53-22 0 0,0 0 0 0,0 0 0 0,51 38 0 0,-51-38 128 16,0 0-128-16,14 38 0 0,-14-23 0 0,-1-1 0 16,-3 2 0-16,-2-1 0 0,0-1 464 0,-3 3 0 15,0-3 0-15,-2-2 0 0,-1-2-464 0,0-3 0 16,-1 0 0-16,-1-3 0 0,1-1 0 0,0-3-128 15,1 0 128-15,1-3-208 16,3-1-672-16,3-1-128 0</inkml:trace>
  <inkml:trace contextRef="#ctx0" brushRef="#br2" timeOffset="124831.33">19469 15650 38703 0,'-4'8'1712'0,"1"-5"352"0,-1 1-1648 0,2-2-416 0,1 1 0 0,-1 2 0 15,-1-2 320-15,-1 6-32 0,-3 4 0 0,-2 7 0 16,0 0-288-16,-1 5 0 0,3-2 128 0,0 2-128 16,1-2 0-16,2 2 0 0,2-2 0 0,2-3 0 15,0 1 512-15,2-2-16 0,-2-19 0 0,12 31 0 16,-12-31-192-16,0 0-48 0,0 0 0 0,43 33 0 15,-43-33-128-15,0 0-128 0,0 0 192 0,59 0-192 16,-59 0 144-16,33-19-144 0,-16 5 0 0,-3-1 144 16,1-1-16-16,-3-5-128 0,-1 2 192 0,-2-3-64 0,-1 2-128 0,-5 2 0 15,0-1 144-15,-4 1-144 0,-3 2 128 0,-4 1-128 16,-1 2 160-16,-2-1-160 0,0 5 160 0,-3 1-160 16,-3 0 160-16,-1 4-160 0,0 1 0 0,1 1-240 15,1 2 32-15,1 3-12784 16,3-1-2560-16</inkml:trace>
  <inkml:trace contextRef="#ctx0" brushRef="#br2" timeOffset="125128.43">19952 15239 16575 0,'1'6'1472'0,"-4"-3"-1168"0,1 1-304 0,1-2 0 16,1 1 5680-16,0-1 1072 0,0 2 224 0,-2 4 32 15,0 3-5376-15,-3 6-1072 0,0 6-224 0,-2 5-32 16,-2 3-64-16,0 4-16 0,0 2 0 0,-1 2 0 16,3 1 32-16,1 1 0 0,-1 1 0 0,2-1 0 15,1 1-64-15,2-1-16 0,2-3 0 0,1-1 0 16,3-3-176-16,2-3 0 0,1-6 0 0,-7-25 0 15,15 45 0-15,-15-45 0 0,19 35 0 0,-19-35 0 16,0 0-912-16,0 0-112 16,46 35-32-16,-46-35-17952 0</inkml:trace>
  <inkml:trace contextRef="#ctx0" brushRef="#br2" timeOffset="125430.84">20143 15800 26719 0,'-1'11'1184'0,"1"-6"240"0,0 3-1136 0,1-5-288 16,2 1 0-16,-1-4 0 0,-2 0 0 0,0 0 0 16,0 0 0-16,0 0 0 0,36 37 0 0,-36-37 128 15,0 0-128-15,0 0 0 0,48 14 960 0,-48-14 96 16,0 0 16-16,34-18 0 0,-24 9 784 0,-1-2 144 16,0-2 48-16,-2 2 0 0,-2-2-864 0,0 0-160 15,-3 1-48-15,-1-2 0 0,-2 5-464 0,-2-1-112 16,-3 4-16-16,-2 0 0 0,-1 4 128 0,-2 1 32 15,-1 2 0-15,0 3 0 0,-3 3-144 0,1 4-16 16,-2 4-16-16,2 1 0 0,0 1-240 0,1 3-128 0,0 0 160 0,2 3-160 16,4-3 0-16,2-1 0 0,2 1 0 0,3-6 0 15,0-14 0-15,0 0 0 0,14 39 0 0,-14-39 0 16,0 0 0-16,0 0 0 0,54 28 0 0,-54-28 0 31,0 0-848-31,57 9-64 0,-57-9-16 0,0 0-18752 0</inkml:trace>
  <inkml:trace contextRef="#ctx0" brushRef="#br2" timeOffset="126048.67">21665 15955 14735 0,'-4'-3'1312'0,"1"0"-1056"0,1 1-256 15,0-1 0-15,2 3 2016 0,-2-3 352 0,-2-2 64 0,-6-4 0 16,-3-6 288-16,-1 2 48 0,-2-2 16 0,1 3 0 16,0-1-896-16,0 2-176 0,1-1-48 0,0 3 0 15,0-2-784-15,0 2-176 0,-1-2-16 0,3 2-16 16,0-1-192-16,-1 1-32 0,2 2-16 0,1 1 0 15,0 0-272-15,0 3-160 0,1 3 192 0,-1 0-192 16,1 2 0-16,0 2 0 0,2-1 0 0,-1 3 0 16,2-1 0-16,-1 3 0 0,3 0 0 0,0 1 0 15,0 2 0-15,2-2 0 0,1 2 0 0,0 0 0 16,3 1 0-16,0 2 0 0,2 0 0 0,-4-14 0 0,0 0 0 16,17 39 0-16,-17-39 0 0,0 0 0 15,0 0 0-15,42 40 0 0,-42-40 0 0,0 0 0 0,0 0 0 0,54 17 0 16,-54-17 0-16,0 0 0 0,0 0 0 0,57 2 0 15,-57-2 0-15,0 0 0 0,43-2 0 0,-43 2 0 16,0 0 0-16,0 0 0 0,49 11 0 0,-49-11 0 16,0 0 0-16,0 0 0 0,0 0 0 0,49 31 0 15,-49-31 0-15,0 0 0 0,0 0 0 0,0 0-224 16,42 26 64-16,-42-26 16 16,0 0-672-16,0 0-128 0,0 0-16 0,0 0-17296 0</inkml:trace>
  <inkml:trace contextRef="#ctx0" brushRef="#br2" timeOffset="126310.8">21795 15862 37775 0,'-1'11'1664'0,"1"-5"368"0,1-1-1632 0,0-1-400 0,1-2 0 0,0 4 0 16,-2-6 320-16,0 0-32 0,16 40 0 0,-16-40 0 15,18 61 80-15,-9-24 16 0,-2 3 0 0,-1 5 0 16,0 1-240-16,-1 4-144 0,-3 3 192 0,-1 1-192 16,-1-3 192-16,0-1-192 0,0-6 192 0,0-5-192 15,1-3 128-15,0-7-128 0,0-4 0 0,1-4 0 16,0-3 0-16,-2-18 0 0,1 26 0 0,-1-26 0 0,0 0-144 16,-1 11-96-16,-1-16-16 0,1-6-11712 15,0-4-2368-15</inkml:trace>
  <inkml:trace contextRef="#ctx0" brushRef="#br2" timeOffset="126516.42">21853 15872 14111 0,'7'-17'304'0,"-2"2"64"0,0 8 16 0,-2 4 16 0,-1-2-400 0,3 0 0 16,5-8 0-16,4-9 0 0,4-2 3648 0,1 0 656 16,-2 7 128-16,-17 17 32 0,25-14-1712 0,-25 14-352 15,0 0-64-15,0 0-16 0,0 0-1168 0,25 40-224 16,-24-23-48-16,-2 3-16 0,-2 0-384 0,-2 4-80 15,0 2-16-15,-2 0 0 0,-1-1-64 0,1 1 0 16,-2-1-16-16,1-5 0 0,-1-3-304 0,1-3 0 0,1-1 0 16,1-4 0-16,-1-1 0 0,0-1-176 15,2-3 0-15,0-3-12816 0,1 2-2560 0</inkml:trace>
  <inkml:trace contextRef="#ctx0" brushRef="#br2" timeOffset="126810.83">22380 15665 39615 0,'0'0'1760'0,"8"24"352"0,-8-24-1680 0,0 0-432 15,8 29 0-15,-8-29 0 0,2 19 176 16,0 1-48-16,0 10-128 0,0 18 192 15,0 7-192-15,-5-1 0 0,1-3 0 0,-2-1 0 0,-1-2 0 0,1 2 0 16,-2-2 0-16,2-2 0 0,-2 2 208 0,2-2 48 16,-1-4 16-16,1 1 0 0,0-4-48 0,1-5-16 15,0-2 0-15,0-6 0 0,1-4-208 0,-1-4 0 16,-1-3 0-16,2-4 0 16,-1-3-880-16,1-7-160 0,-1-2-48 0,1-7-16320 0</inkml:trace>
  <inkml:trace contextRef="#ctx0" brushRef="#br2" timeOffset="127015.25">22337 15898 15663 0,'11'-41'688'0,"-4"11"144"0,2 6-656 0,-2 6-176 15,-3 7 0-15,-4 11 0 0,0 0 3008 0,15-25 576 0,2-1 128 0,2-6 0 16,1 2-672-16,-4 8-144 0,-16 22-16 0,28-24-16 16,-28 24-1680-16,0 0-336 0,0 0-64 0,0 0-16 15,0 0-256-15,49 28-64 0,-49-28-16 0,13 32 0 16,-13-32-80-16,10 40-16 0,-7-18 0 0,-1 2 0 15,-1 0 16-15,-4 0 0 0,0 0 0 0,-3-2 0 16,-2 2-144-16,-2-4-16 0,-1 2-16 0,-2-3 0 16,-3-1-176-16,1-3 0 0,-6-2 0 0,-1-2 0 15,-4-2-400-15,-1-1-112 0</inkml:trace>
  <inkml:trace contextRef="#ctx0" brushRef="#br2" timeOffset="127504.93">19487 17344 45151 0,'-4'1'4016'15,"2"1"-3216"-15,2-2-640 0,1-2-160 16,1 2 416-16,-2-3 48 0,0 1 16 0,0 1 0 15,1-5-480-15,-1-2 0 0,1 3 0 0,-1-4 0 16,1 1-832-16,0-1-176 0,2 1-16 0,-1-1-18736 16</inkml:trace>
  <inkml:trace contextRef="#ctx0" brushRef="#br2" timeOffset="127818.53">19895 16738 40543 0,'-5'2'1792'0,"2"1"384"0,1 0-1744 0,-1-1-432 0,3-1 0 0,1 2 0 16,-1 2 432-16,0 4 0 0,2 8 0 0,-1 5 0 15,0 9-272-15,0 4-160 0,0 2 192 0,-1 4-192 16,0 4 0-16,0 0 0 0,-1 3 0 0,0-4 0 16,-1 0 0-16,0-8 0 0,1-3 0 0,0-11 0 0,1-2 0 0,0-9-144 15,1-3 16-15,-1-8-18592 16</inkml:trace>
  <inkml:trace contextRef="#ctx0" brushRef="#br2" timeOffset="128111.43">19943 16731 42383 0,'1'17'1872'0,"0"-6"400"0,0-4-1824 0,0-1-448 16,1-3 0-16,2 3 0 0,1 1 224 0,-5-7-48 15,25 39-16-15,-4-7 0 0,0-1-32 0,0 0-128 16,-1 0 192-16,-20-31-64 0,37 56-128 0,-37-56 0 16,30 48 0-16,-30-48 128 0,25 38-128 0,-25-38 0 0,20 33 0 0,-20-33 0 15,0 0 256-15,0 0-48 0,36 29 0 0,-36-29 0 16,0 0 64-16,0 0 16 0,0 0 0 0,41-25 0 16,-32 15-288-16,1-6 128 0,0 2-128 0,1-3 0 15,0-1 0-15,2-2 0 0,-1-1 0 16,2-3 0-16,0 4 0 0,-1-2 0 0,0 0 0 15,-1 2 0 1,0 1-784-16,-1-1-64 0,-1 3-16 0,1 0-18400 0</inkml:trace>
  <inkml:trace contextRef="#ctx0" brushRef="#br2" timeOffset="128457.72">20489 17026 24879 0,'-2'15'2208'15,"2"-4"-1760"-15,1-3-448 0,0-6 0 16,-1-2 1184-16,0 0 160 0,0 0 16 0,18 25 16 0,-18-25-864 0,19 32-160 16,-19-32-32-16,0 0-16 0,0 0 128 15,47 9 16-15,-47-9 16 0,0 0 0 0,32-28 528 0,-32 28 96 16,18-26 32-16,-9 12 0 0,-1-3-32 0,-3 2 0 16,-1 1 0-16,-1-2 0 0,0 6-528 0,-3 0-112 15,-2-1-32-15,0 4 0 0,-2 2-176 0,-2 1-48 16,1 4 0-16,-4 1 0 0,0 5-192 0,0 2 0 15,0 1 0-15,-2 4 0 0,1 2 160 0,-1 1-160 16,-1 2 160-16,3 2-160 0,1 2 144 0,1-1-144 16,1 1 128-16,1 0-128 0,2 1 0 0,2-3 0 15,1 0 0-15,1-3 0 0,3-1 0 0,0 1 0 0,-4-17 0 16,14 26 0-16,-14-26 0 0,0 0 0 0,30 28 0 0,-30-28 0 16,0 0 0-16,0 0 0 0,52 14 0 0,-52-14 0 31,0 0-704-31,48-17-112 0,-48 17-16 0,31-27-17536 0</inkml:trace>
  <inkml:trace contextRef="#ctx0" brushRef="#br2" timeOffset="128676.02">20925 16582 38703 0,'0'8'1712'0,"0"-4"352"15,-1 4-1648-15,1-2-416 0,1-1 0 0,-1-1 0 16,1 3 800-16,0 8 80 0,0 7 16 0,0 9 0 15,1 12 1168-15,1 3 240 0,-2 0 64 0,1 0 0 16,0 4-3520-16,0 0-688 0,2 2-144 0,-1-3-16 0,-1 1 2560 16,2-4 512-16,-1-4 96 0,-1-2 32 0,-1-9-848 0,2-3-160 15,-2-5-48-15,0-4 0 0,0-4-144 0,-1-2 0 16,0-6 0-16,0-5 0 16,-1-2-1216-16,0-6-208 0,0-5-48 0,-2-6-18368 15</inkml:trace>
  <inkml:trace contextRef="#ctx0" brushRef="#br2" timeOffset="128828.88">20887 16825 35935 0,'0'15'3200'0,"0"-4"-2560"16,0 0-512-16,1-5-128 0,2-1 2624 0,-1-1 496 16,2-2 96-16,-4-2 32 0,0 0-2272 0,0 0-448 0,45 39-80 0,-45-39-32 15,0 0-416-15,65 18 0 0,-65-18 0 0,55-1-21792 16</inkml:trace>
  <inkml:trace contextRef="#ctx0" brushRef="#br2" timeOffset="130948.17">24122 17201 23039 0,'0'0'2048'0,"7"32"-1648"0,-7-32-400 0,0 0 0 16,0 0 2464-16,0 0 416 0,0 0 64 0,58 33 32 16,-58-33-1312-16,81 11-256 0,-18-11-48 0,10-3-16 15,10-8-816-15,4-6-160 0,-1-8-48 0,4-6 0 16,4-3-112-16,3-7-16 0,5-3-16 0,1-7 0 16,2-2 80-16,7-4 0 0,3 0 16 0,4-8 0 15,3-5 32-15,3-6 0 0,-1-1 0 0,6-4 0 16,4-2 16-16,-2-5 16 0,-2-1 0 0,0-2 0 15,1 5-80-15,-8-1 0 0,-7 6-16 0,-5 2 0 16,-5-1-80-16,-8 4-16 0,-6 5 0 0,-4 1 0 16,-1 2 32-16,-6 1 0 0,-5 1 0 0,-1-1 0 15,-4 4 144-15,-2 4 16 0,-5 6 16 0,-2 4 0 16,-5 2-352-16,-6 3 0 0,-5 5 0 0,-6 5 0 0,-2 0 0 0,-6 4 0 16,-3 4 0-16,-5 1-128 0,-2 4-208 0,-7 5-48 15,-2 2 0-15,-7 5-19984 16</inkml:trace>
  <inkml:trace contextRef="#ctx0" brushRef="#br2" timeOffset="132248.31">28131 14745 21183 0,'-14'0'1888'0,"4"0"-1504"16,1 0-384-16,4 0 0 0,1 0 1568 0,2 0 240 15,1 0 48-15,-2 0 16 0,-3 0 816 0,-1 0 144 16,3 0 48-16,2-2 0 0,4 2-1616 0,3-2-320 16,4-2-64-16,5 2-16 0,1-4-480 0,5 1-80 15,3-2-32-15,1-1 0 0,2-1-64 0,3 2-16 16,1-2 0-16,0 0 0 0,0 1-64 0,-3 2-128 16,0 1 176-16,-1 1-176 0,-26 4 128 0,45 0-128 15,-45 0 0-15,0 0 0 0,47 15 0 0,-47-15 0 16,0 0 0-16,20 42 0 0,-20-42 0 0,-1 45 0 15,-3-17 0-15,-3 3 0 0,-2 6-192 0,-3 3 16 16,-2-1 0-16,-1 4 0 16,-2-1-608-16,1-2-128 0</inkml:trace>
  <inkml:trace contextRef="#ctx0" brushRef="#br2" timeOffset="134745.13">27065 16731 32255 0,'-2'-2'2864'0,"-2"1"-2288"0,2-1-576 15,1 0 0-15,0-2 1968 0,1 2 272 0,0-1 64 0,-1-5 16 16,-2-1-1280-16,-1-6-256 0,1-1-48 0,-4-3-16 15,0 1-416-15,-2-1-96 0,0-1-16 0,-2 3 0 16,1 0-192-16,-2 5 0 0,1-1 128 0,1 4-128 16,-2 3 192-16,2 3 0 0,2 3 0 0,0 1 0 15,0 5-192-15,0 1 0 0,2 5 128 0,0-1-128 16,-1 7 0-16,2 0 0 0,1 3 0 0,1-1 0 16,1 4 0-16,0 0 0 0,2 0 0 0,3 0 0 15,-1-2 0-15,-2-22 0 0,10 40 0 0,-10-40-160 16,0 0 160-16,22 39 0 0,-22-39 0 0,0 0 0 15,0 0-192-15,45 4 64 0,-45-4 0 0,27-21 0 16,-14 5-496-16,2-4-80 0,-2-4-32 0,0-6-18112 16</inkml:trace>
  <inkml:trace contextRef="#ctx0" brushRef="#br2" timeOffset="134975.73">27095 16032 31327 0,'-2'11'2784'0,"-2"-3"-2224"16,2 1-560-16,1-2 0 0,1-1 2240 0,1-3 352 16,-1 5 64-16,0 1 16 0,0 9-1840 0,0 9-352 15,0 5-80-15,0 5-16 0,0 2-384 0,0 0 0 16,0 3 128-16,0 4-128 0,-1-1 0 0,2 3 0 16,-2 1 0-16,-1 1 0 0,0 2 0 0,-2-5 0 0,2 0 0 0,0-6 0 15,1-5 0-15,-1-4 0 0,2-2 0 0,-1-7 0 31,1-23-608-31,3 37-48 0,-3-37-16 0,0 0-17440 0</inkml:trace>
  <inkml:trace contextRef="#ctx0" brushRef="#br2" timeOffset="135354.79">27304 16554 28559 0,'0'0'2544'15,"0"0"-2032"-15,0 0-512 0,0 0 0 16,0 0 1552-16,0 0 224 0,10 28 32 0,-10-28 16 16,0 0-1248-16,29 31-256 0,-29-31-64 0,0 0 0 0,40 20-256 0,-40-20 128 15,0 0-128-15,40 0 0 16,-40 0 656-16,0 0 32 0,33-16 0 0,-33 16 0 0,16-18 160 0,-16 18 48 16,10-19 0-16,-7 8 0 0,-3 2-448 0,0 0-96 15,-2 0-16-15,-1 1 0 0,-3 0-208 0,-1 3-128 16,-4 1 128-16,-1 1-128 0,-1 1 0 0,-2 2 0 15,2 3 0-15,-3 1 0 0,1 3 0 0,-1 1 0 16,2 1 0-16,0 4 0 0,1 2 0 0,-1-1 144 16,2 3-144-16,1 0 160 0,2 2-160 0,2-1 0 15,3-2 0-15,2 1 0 0,0 0 0 0,2-17 0 16,7 31 0-16,-7-31 0 0,0 0 0 0,25 40 0 16,-25-40 0-16,0 0 0 0,39 34 0 0,-39-34 0 15,0 0 0-15,48 18 0 0,-48-18 0 0,0 0 0 16,53 5 0-16,-53-5 0 0,0 0-256 0,53-5-64 15,-53 5-32-15,0 0-12352 16,44-21-2464-16</inkml:trace>
  <inkml:trace contextRef="#ctx0" brushRef="#br2" timeOffset="135815.22">27887 16565 23951 0,'0'0'2128'0,"-5"0"-1696"16,5 0-432-16,-6-2 0 0,6 2 2608 0,0 0 432 15,-5-3 96-15,5 3 0 0,-12-3-1024 0,1 3-192 16,-1-1-64-16,-4 2 0 0,1 2-1168 0,-1 0-240 0,0 1-64 0,1 3 0 15,-1 1-96-15,2 1-32 0,-1 0 0 0,2 2 0 16,2 0-112-16,-1 0-16 0,4 4-128 0,1-2 192 16,2 1-192-16,3 0 144 0,2-14-144 0,2 26 128 15,-2-26-128-15,0 0 0 0,20 37 0 0,-20-37 0 16,0 0 0-16,36 29 0 0,-36-29-128 0,0 0 128 16,44 19-544-16,-44-19-32 15,0 0-16-15,43 5 0 16,-43-5-1152-16,0 0-240 0</inkml:trace>
  <inkml:trace contextRef="#ctx0" brushRef="#br2" timeOffset="136175.87">28036 16599 28559 0,'0'0'2544'16,"-5"6"-2032"-16,5-6-512 0,0 0 0 0,0 0 1408 0,0 0 192 15,0 0 48-15,0 0 0 0,0 25-880 0,0-25-192 16,-1 23-16-16,1-23-16 0,-1 28-96 0,1-28-32 16,0 28 0-16,0-28 0 0,1 28 496 0,-2-13 112 15,1-15 0-15,0 27 16 0,0-27-592 0,-1 26-128 16,1-26-32-16,0 24 0 0,0-24-288 0,0 0 160 16,0 0-160-16,4 24 128 0,-4-24-128 0,0 0 0 15,0 0 0-15,0 0 0 0,0 0 0 0,0 0 0 0,18-22 0 0,-16 13 0 16,2-2 192-16,-1-4-64 15,2 0 0-15,0-3 0 0,1 1-128 0,-1-1 0 16,2 1 0-16,0 1 0 0,2-1 0 0,-4 3 0 0,-5 14 0 16,11-26 0-16,-11 26-256 0,9-21 64 0,-9 21 0 0,6-15 16 15,-6 15-144-15,4-15-48 0,-4 15 0 0,0 0 0 32,9-16-1680-32,-9 16-320 0</inkml:trace>
  <inkml:trace contextRef="#ctx0" brushRef="#br2" timeOffset="136459.34">28295 16621 15663 0,'0'0'688'0,"0"0"144"0,0 0-656 0,0 0-176 16,0 0 0-16,0 0 0 0,0 0 1088 0,0 0 176 15,2 23 32-15,-2-23 16 0,0 0 1056 0,3 32 192 16,-3-32 64-16,4 25 0 0,-4-25 128 0,0 0 16 16,6 34 16-16,-6-34 0 0,0 0-1728 0,0 0-352 15,14 30-64-15,-14-30 0 0,0 0-496 0,0 0-144 16,0 0 0-16,0 0 0 0,0 0 0 0,0 0 0 16,38 16 0-16,-38-16 0 0,0 0 0 0,0 0 0 15,0 0-128-15,21-21 128 16,-21 21-1152-16,0 0-144 0</inkml:trace>
  <inkml:trace contextRef="#ctx0" brushRef="#br2" timeOffset="136650.6">28468 16664 32255 0,'-5'14'1424'0,"2"-5"304"0,3-9-1392 0,-5 17-336 0,5-17 0 0,0 0 0 15,-3 14 1232-15,0-6 176 0,-1 6 48 0,-2 6 0 16,-1 3-752-16,-1 2-128 0,0 0-48 0,-1-2 0 15,1 2-64-15,1-2-16 0,-1 0 0 0,1-1 0 16,-1 2-272-16,1 0-176 0,0-1 192 0,0 2-192 16,2 1 0-16,-1-1 0 0,2 1 0 0,-2 0 0 15,3-2-192-15,-2 2-80 0,3-3-32 0,-1 2-11744 16,0-3-2352-16</inkml:trace>
  <inkml:trace contextRef="#ctx0" brushRef="#br2" timeOffset="137332.51">28606 16768 30399 0,'0'0'2704'0,"0"0"-2160"0,0 0-544 0,0 0 0 15,0 0 1920-15,0 0 256 0,0 0 64 0,2 24 16 16,-2-24-1232-16,0 0-240 0,0 0-48 0,9 30-16 0,-9-30-416 0,3 28-96 16,-3-28-16-16,-1 34 0 15,1-34-48-15,-1 46-16 0,0-21 0 0,-1 4 0 0,1 1 0 0,-1-3 0 16,0 0 0-16,0-1 0 0,0-1-128 0,0-5 0 15,2-20 0-15,-4 37 0 0,4-37 0 0,-4 28 0 16,4-28 0-16,-6 20 0 0,6-20 0 0,0 0 0 16,0 0 0-16,0 0 0 0,-6-7-224 0,6 7 32 15,1-30 0-15,1 12 0 0,0-3-112 0,0-3-16 16,2-4 0-16,-2-1 0 16,1-1-208-16,1-3-48 0,-1-2-16 0,0-4 0 15,2 2 80-15,-1-5 32 0,3-1 0 0,-1 1 0 0,1 2 480 0,1 1 0 16,1 4 0-16,0 5 0 0,1 2 0 0,-2 8 0 15,-8 20 0-15,17-29 0 0,-17 29 608 0,0 0 64 16,0 0 16-16,0 0 0 0,0 0-112 0,0 0-32 0,0 0 0 16,0 0 0-16,24 26-160 0,-24-26-48 0,-4 31 0 15,-1-11 0-15,1-1-160 0,-3 1-48 0,0 2 0 0,-1 1 0 16,-3-1 0-16,1-1 0 0,0 2 0 16,-1-3 0-16,1-1-128 0,1-5 0 0,0 3 0 0,2-6 0 15,-1-3 0-15,1-4-192 0,7-4 32 0,-11 6-12704 16,11-6-2528-16</inkml:trace>
  <inkml:trace contextRef="#ctx0" brushRef="#br2" timeOffset="137628.23">29049 16117 35935 0,'0'0'3200'0,"-7"21"-2560"0,7-21-512 0,-5 10-128 0,5-10 1760 0,0 0 336 15,0 0 64-15,0 0 16 0,0 0-1632 0,-6 27-320 16,1-15-64-16,0 2-16 0,0 5-144 0,-1 4 0 16,0 0 0-16,1 5 0 0,-1 5-176 0,1 2 176 15,-1 2-128-15,2 0 128 0,-1 2 0 0,3 0 0 16,0-2 0-16,-1-1 0 0,2-1 0 0,1-1 0 15,1-3 0-15,1-3 0 0,-1 1 0 0,-1-7-160 16,1 3 160-16,-1-25-208 16,1 34-1008-16,-1-34-208 0,1 20-48 0,-1-20-16432 0</inkml:trace>
  <inkml:trace contextRef="#ctx0" brushRef="#br2" timeOffset="137812.51">28809 16412 40543 0,'0'0'3600'0,"0"0"-2880"0,0 0-576 0,0 0-144 15,0 0 1008-15,0 0 160 0,0 0 48 0,49 7 0 16,-49-7-832-16,58-4-176 0,-58 4-16 0,68-12-16 16,-68 12-176-16,61-13-176 0,-61 13 48 0,46-8-13312 15,-46 8-2640-15</inkml:trace>
</inkml:ink>
</file>

<file path=ppt/ink/ink5.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3-09-20T11:33:59.296"/>
    </inkml:context>
    <inkml:brush xml:id="br0">
      <inkml:brushProperty name="width" value="0.05292" units="cm"/>
      <inkml:brushProperty name="height" value="0.05292" units="cm"/>
      <inkml:brushProperty name="color" value="#00FA9A"/>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D2691E"/>
    </inkml:brush>
  </inkml:definitions>
  <inkml:trace contextRef="#ctx0" brushRef="#br0">20686 2755 22111 0,'-7'0'1968'0,"3"-3"-1584"0,1 2-384 0,2-1 0 0,0 2-144 0,1 0-112 15,0 0-32-15,0-2 0 0,0 2 1248 0,0 0 256 16,1 0 64-16,-1 2 0 0,1 4 64 0,-1 0 32 15,2 6 0-15,-2 3 0 0,0 3-304 0,0 2-64 16,1 5-16-16,-1 4 0 0,1 1-16 0,0-1 0 16,0 1 0-16,0-3 0 0,2-3-528 0,2-4-96 15,2-3-32-15,3-3 0 0,2-6-64 0,2-4 0 16,5-1-16-16,4-6 0 0,4-6 144 0,4-5 16 16,2-6 16-16,6-2 0 0,7-9-192 0,5-3-32 15,4-3-16-15,3-3 0 0,2-2-176 0,1 0 0 16,-3-1 144-16,4-2-144 0,2 0 0 0,-2 2 0 15,0 3 0-15,-7 2 0 0,-3 4-304 0,-2-1-80 16</inkml:trace>
  <inkml:trace contextRef="#ctx0" brushRef="#br1" timeOffset="9163.29">24477 1314 15663 0,'-2'-6'1392'0,"0"1"-1120"0,2 1-272 0,-1 2 0 16,1 0 160-16,0 2-32 0,-1 0 0 0,0 0 0 15,0 0 1792-15,-1 0 336 0,-2 2 80 0,0 2 16 16,-1 1-144-16,1 3-32 0,1 1 0 0,-1 0 0 0,1 4-832 0,0 4-160 16,0 0-32-16,1 1-16 15,0 3-624-15,1 0-112 0,1 1-16 0,1 4-16 16,-1-2-112-16,1 2-32 0,0 0 0 0,0-1 0 0,0 3-48 0,-1 0-16 16,2-4 0-16,-1-2 0 0,1-2-160 0,0-1 0 15,0-2 144-15,1-5-144 0,0-1 0 0,0-5 128 16,2-1-128-16,-2-2 0 0,2-2 192 0,-1-2-16 15,0-5-16-15,1 0 0 0,-1-1 224 0,0-2 32 16,-1-5 16-16,0 0 0 0,0-4-272 0,0-3-160 16,-1 1 192-16,2 0-192 0,-1-3 128 0,0 0-128 15,1-3 0-15,-1 1 0 0,0-2 128 0,1-2-128 16,-1 1 0-16,0 0 0 0,2-1 0 0,-1 3 0 16,1-2 128-16,1 0-128 0,1 5 0 0,1-2 0 15,0 5 0-15,1-2 0 0,-1 5 0 0,0 1 0 16,0 1 0-16,1 3 0 0,0 2 0 0,0 1 0 0,0 3 0 15,-2 1 0-15,0 1 0 0,2 2 0 16,-1 4 0-16,1-2 0 0,0 4 0 0,-1 1 0 0,1 1 0 0,-1 3 0 16,-1 2 0-16,0 0 0 0,0 4 0 0,-3 0 0 15,1 0 0-15,-3 3 0 0,-2 1 0 0,0-3 0 16,-2 2 0-16,-3-1 0 0,1 2 0 0,-3-1 0 16,-1-2 0-16,-1 1 0 0,-1-2 0 0,-1-2 0 15,0-2 0-15,-2 0 0 0,0-2 0 0,0 0 0 16,-2-1 0-16,0-5 0 0,0 1 0 0,2-2 0 15,0-2 0-15,0 0 0 0,3-2 0 0,0-2 0 16,2 1 0-16,2-3 0 0,-1 1 0 0,3-1 0 16,0 3 0-16,1-2 0 0,2 2 0 0,0 3 0 15,-1-2 0-15,2 2 0 0,2 0 0 0,-2 0 0 16,2 2 0-16,-1 1 0 0,1 3 0 0,0 0 0 0,2 1 0 0,0 2 0 16,1 3 0-16,1 2 0 0,2-1 0 0,0 4 0 15,1 0 0-15,1 1 0 0,0-1 0 0,1-1 0 16,0 1 0-16,-1 0 0 0,2-3 0 0,-1 1 0 15,1-1 0-15,-2 0 0 0,1-2 0 0,0 1 0 16,-1-2 0-16,0 1 0 0,0 0 0 0,-1-4 0 16,0 1 0-16,-1-2 0 0,0-1-240 0,-1 0 48 15,-1-3 16-15,0 0-18368 16</inkml:trace>
  <inkml:trace contextRef="#ctx0" brushRef="#br1" timeOffset="9655.06">24958 1500 21183 0,'0'4'944'0,"0"-4"192"0,1 2-912 0,0 1-224 0,-1-1 0 0,1-2 0 15,0 2 1152-15,1 2 176 0,2 2 32 0,0 0 16 16,3 0 32-16,-1 2 16 0,1 1 0 0,0-4 0 15,2 1-464-15,0-1-112 0,0-1-16 0,1 1 0 16,1-2-272-16,1 0-64 0,0-1-16 0,0-2 0 16,-1 2-192-16,1-4-32 0,-1 2-16 0,-1-2 0 15,3-1 176-15,-2-1 32 0,0 0 16 0,0-2 0 16,-1-1-96-16,0 0-32 0,0 0 0 0,-2-1 0 0,0-1-160 16,-1-1-48-16,-2 3 0 0,-1-1 0 0,-2 0-128 15,-2 0 0-15,-2 2 0 0,-3 1 0 0,-2-1 0 0,-2 3 0 16,-1 1 0-16,-1 0 0 0,-2 2 0 0,-1 0 0 15,0 0 0-15,-2 4 0 0,2-1 0 0,-2 2 0 16,3 0 0-16,-2 2 0 0,3-2 224 0,0 3-32 16,-1 1-16-16,1 0 0 0,1 1 0 0,2 1 0 15,0 1 0-15,1 0 0 0,3 1-176 0,0 2 0 16,1-1 0-16,2 1 0 0,-1-2 0 0,2 4 0 16,4-3 0-16,0 1 0 0,1-2 0 0,3 2 0 15,1-2 0-15,1-2 0 0,-9-11 0 0,0 0 0 16,0 0 0-16,52 38 0 0,-37-30 0 0,-1-2 0 0,1-3 0 0,0 3 0 15,1-4 0-15,1-1 0 0,-1-1 0 0,1 0 0 16,0-1 0-16,0-1 0 0,-2-2 0 16,2-1 0-1,0-3-1088-15,1 1-128 0</inkml:trace>
  <inkml:trace contextRef="#ctx0" brushRef="#br1" timeOffset="10161.54">25716 1467 16575 0,'-3'-6'736'0,"2"3"160"0,0 1-720 0,0-2-176 15,0 4 0-15,0 0 0 0,0 0 1040 0,-2-2 176 0,0 2 48 0,-4 0 0 16,-2 0 1536-16,-2 2 304 0,0 4 64 0,-2-3 16 16,-1 5-1328-16,1-1-256 0,-2 3-48 0,1-1-16 15,1 2-880-15,-1 1-176 0,1 2-32 0,-1-1-16 16,2 1-240-16,1 1-64 0,1 2 0 0,1 1 0 16,0-2-128-16,1 3 0 0,1 1 0 0,3 0 128 15,1 1-128-15,0 0 0 0,2-1 0 0,4-2 0 16,0 1 0-16,1-1 0 0,4-2 0 0,-8-16 0 15,0 0 0-15,0 0 0 0,48 43 0 0,-33-39 0 16,0-1 0-16,1 1 0 0,1-4 0 0,-3 0 0 16,2 0-560-16,-1-2 16 0,0-2 0 0,-1 1-11008 15,0 0-2208-15</inkml:trace>
  <inkml:trace contextRef="#ctx0" brushRef="#br1" timeOffset="10567.91">25999 1537 14735 0,'-3'2'1312'0,"-1"-1"-1056"16,2 2-256-16,0-3 0 0,1 3 688 0,-2-3 80 16,1 2 0-16,-1 4 16 0,-3-1 1424 0,-3 7 288 15,-1 0 48-15,-1 2 16 0,1 3-960 0,1-1-192 16,3-2-48-16,-1 3 0 0,2-2-592 0,2 1-112 15,1 2-16-15,1-2-16 0,0-1-432 0,1-1-192 0,2 0 160 0,1-3-160 16,2 1 128-16,0-5-128 16,4 0 0-16,0-1 0 0,2-2 352 0,-1-3-32 0,1 1 0 0,1-4 0 15,0 1 256-15,0-3 64 0,2-2 0 16,-3-1 0-16,1 0-400 0,0-2-80 0,2-3-16 0,-3 1 0 16,1-2 64-16,-2 1 16 0,-1-3 0 0,-2 2 0 15,-3 2-224-15,-2-1 0 0,-2 4 0 0,-3-1 0 16,-1 1 0-16,-4 0 128 0,0 1-128 0,-2 2 0 15,0-1 0-15,-2 4 0 0,-2 1 0 0,1 1 0 16,-1 1 0-16,1 1 0 0,2 1 0 0,-1 2 0 16,2-1 0-16,0 4-128 0,3-2 128 0,-1-1 0 15,2 3-176-15,1-1 176 0,2-2-160 0,0 1 160 16,3-3-1104-16,3 3-128 0,-1-4-32 0,2 2-14656 16</inkml:trace>
  <inkml:trace contextRef="#ctx0" brushRef="#br1" timeOffset="10918.72">26271 1543 19343 0,'-2'3'848'0,"1"-1"192"0,0 2-832 0,0-2-208 15,0-1 0-15,-1 1 0 0,2 0 1440 0,-1 2 240 16,-1 1 48-16,-1 4 16 0,-1 2 208 0,1 1 32 15,1-1 16-15,0 2 0 0,1-1-704 0,1 0-144 16,1 1-16-16,1-2-16 0,0 1-672 0,1 0-128 0,4-1-16 0,-1 0-16 16,2 0-128-16,-1-2-32 0,2 0 0 0,1-3 0 15,0-1 272-15,2 1 48 0,-1-4 16 0,0 0 0 16,0-1-128-16,-1-1-16 0,0 0-16 0,-1-1 0 16,0-1-304-16,-1 0 160 0,1-2-160 0,-2-1 128 15,1 1 0-15,-1 0-128 0,0-3 192 0,-1-1-64 16,0 3-128-16,0-4 0 0,-1 1 0 0,1-1 128 15,-2 0-128-15,1-2 0 0,-1 3 0 0,1-1 0 16,-2 2 0-16,0 0 0 0,2 1 0 0,-3 1 0 16,0-1-1392-16,0 4-144 15,0-1-48-15,0-1-15376 0</inkml:trace>
  <inkml:trace contextRef="#ctx0" brushRef="#br1" timeOffset="11273.81">26642 1644 12895 0,'7'9'1152'0,"-3"-1"-928"16,2-2-224-16,-2-3 0 0,-1-1 0 0,0-1 144 15,1-1-144-15,3 3 128 0,4 2 1296 0,-11-5 256 16,0 0 48-16,0 0 16 0,65 9-16 0,-50-11-16 16,-1-2 0-16,-2 1 0 0,-1-2-128 0,-2-3-32 15,0 2 0-15,-2-1 0 0,-2 0-528 0,-1-2-96 16,-1 1-32-16,-3 1 0 0,-1-1-208 0,-1 3-48 15,-1 1-16-15,-1-1 0 0,-3 3-48 0,0 2-16 16,0-3 0-16,-3 6 0 0,1-1-192 0,-1 1-48 0,0 3 0 0,0 2 0 16,0-2-192-16,-1 4-128 0,1 0 128 15,2 2-128-15,0-1 0 0,0 0 144 0,2 2-144 0,3 2 0 16,0-2 0-16,1-1 0 0,2 3 0 0,2-2 0 16,0 1 0-16,1-2 0 0,3-1 0 0,-1 0 0 15,-5-11 0-15,0 0 0 0,0 0 0 0,0 0 0 16,45 43 0-16,-45-43 0 0,0 0 0 0,0 0 0 15,49 11 0-15,-36-13 0 0,0 1 0 0,-2-4-144 32,1 2-448-32,-2-3-96 0,1-2-16 0,-1 2-10688 0,-2-4-2160 0</inkml:trace>
  <inkml:trace contextRef="#ctx0" brushRef="#br1" timeOffset="11622.51">27074 1642 11055 0,'4'9'480'0,"-2"-3"112"0,1-1-464 0,-1-3-128 16,-1 2 0-16,0-2 0 0,1 1 2160 0,2 2 400 16,0 4 96-16,3 2 16 0,-7-11-144 0,0 0-32 15,0 0 0-15,31 51 0 0,-31-51-480 0,0 0-96 16,0 0-32-16,27 48 0 0,-22-39-1008 0,1 2-208 16,-2-3-32-16,1 1-16 0,-1-3-368 0,0-1-80 15,-2 1-16-15,0-3 0 0,0-1-160 0,0 2 0 16,0-5 0-16,-1-2 128 0,1 1 128 0,0-1 0 15,1-1 16-15,-1-3 0 0,0-1-32 0,-1-1-16 16,3 0 0-16,-3-2 0 0,1 0-224 0,-1-3 0 16,0 2 0-16,-1-1 0 0,1-2 0 0,0 0 0 0,0 1 0 0,1-3 0 15,0 3 0-15,0-2 0 0,0 4 0 0,2 1 0 16,0 0 0-16,1 2 0 0,-2-1 0 0,1 3 0 16,1 1 0-16,-1 3 0 0,1-2 0 0,-2 0 0 15,2-1 0-15,-2 3-128 0,0 0 128 0,2-2 0 31,-2 2-832-31,2-1-96 0,-2 0-32 0,0 1-10592 0,1 2-2128 0</inkml:trace>
  <inkml:trace contextRef="#ctx0" brushRef="#br1" timeOffset="11860.22">27388 1605 16575 0,'0'6'1472'15,"2"-1"-1168"-15,-1-1-304 0,0-4 0 0,1 2 0 0,0 0 0 16,0 2 0-16,3 4 0 0,2 1 656 0,0 3 32 16,2-1 0-16,0-3 0 0,0 0 128 0,-1-2 16 15,1-3 16-15,-1 3 0 0,0-4-208 0,-1 2-32 16,1-4-16-16,-1 0 0 0,0 0-464 0,-2 0-128 16,1-4 0-16,-1 2 0 0,0-4 0 0,0 3-192 15,1-3 64-15,-2-2-10560 16</inkml:trace>
  <inkml:trace contextRef="#ctx0" brushRef="#br1" timeOffset="12029.71">27641 1568 4607 0,'-2'6'400'0,"1"0"-400"0,0-1 0 0,0-2 0 16,1 2 1520-16,-1-1 208 0,-1 8 64 16,-3 7 0-16,0 8 1744 0,-3 5 368 0,0 2 64 0,-2 3 0 15,-1-1-1360-15,0 1-288 0,-2-3-48 0,0 3-16 16,0-3-1168-16,-1 0-224 0,1 0-48 0,1-1-16 15,-1-2-528-15,3-3-96 0,-1-4-32 0,2-2 0 16,1 3-144-16,2-5 0 0,0-3 0 0,3-5 0 31,1-1-544-31,2-6-32 0</inkml:trace>
  <inkml:trace contextRef="#ctx0" brushRef="#br1" timeOffset="12715.92">28596 1179 28559 0,'-8'-1'2544'16,"0"-4"-2032"-16,3 4-512 0,-1-1 0 15,2 4 1568-15,-4-2 224 0,-6-2 32 0,-8 2 16 16,-7 2-480-16,-3-1-80 0,-3 5-32 0,2 2 0 15,0 3-656-15,3-2-128 0,3 5-16 0,4 0-16 0,2 0-304 0,3 0-128 16,3 0 0-16,3-2 128 16,2 4-128-16,3-4 0 0,3 2 0 0,4 0 0 0,2 1 0 0,4-2 0 15,-6-13 0-15,0 0 0 0,0 0 0 0,42 55 0 16,-42-55 0-16,0 0 0 0,49 39 0 0,-49-39 0 16,0 0 0-16,52 39 0 0,-52-39 0 0,0 0 0 15,46 34 0-15,-46-34 0 0,0 0 0 0,0 0 0 16,0 0 0-16,45 47 0 0,-43-40 0 0,-1-1 0 15,-1-3 0-15,-3 3 0 0,0-1 240 0,-4 0 16 16,0-2 0-16,-2-1 0 0,0-1-112 0,-1 2-16 16,-1-3 0-16,-1-3 0 0,1 3-128 0,-1-3 0 15,-1-3 0-15,2 3 0 0,1-3 0 0,0 1 0 16,2-1 0-16,2 1 0 0,1-1 0 0,1 3-272 0,1 1 64 16,1-2 16-1,1 2-1328-15,1 0-256 0,1 1-48 0,1-4-15056 0</inkml:trace>
  <inkml:trace contextRef="#ctx0" brushRef="#br1" timeOffset="13088.99">28660 1518 10127 0,'4'5'896'16,"0"-2"-704"-16,0-1-192 0,-2-1 0 15,-1-1 320-15,2 3 48 0,3 0 0 0,2 1 0 16,4 2 1360-16,0 0 256 0,-12-6 64 0,0 0 16 15,0 0 224-15,52 6 32 0,-41-8 16 0,0-1 0 16,0-3-672-16,0-1-128 0,1 0-16 0,-2-1-16 0,0-1-592 0,-1 0-112 16,-2 0-32-16,-2-1 0 15,-1 3-400-15,-3-1-96 0,-1 1-16 0,-2 0 0 0,-2-1 448 0,-3 5 96 16,-2-3 16-16,-1 4 0 0,-1 2-368 0,-1 2-64 16,-3 1 0-16,-1 3-16 0,0 2-176 0,-1 3-16 15,0 0-16-15,1 1 0 0,0 2-160 0,3 0 128 16,-1 1-128-16,2-2 128 0,2 2-128 0,1-1 0 15,2 0 0-15,3 0 0 0,-1 1 0 0,3-2 0 16,2 2 0-16,1-1 0 0,1 0 0 0,3-3 0 16,-1 1 0-16,3-1 0 0,0 0 0 0,2-1 0 15,1-1 0-15,0-2 0 0,-10-7 0 0,0 0 0 16,0 0 0-16,0 0 0 0,62 17 0 0,-51-21 0 16,1 2 0-16,0-3 0 15,-1-2-1088-15,0-3-112 0,1 0-16 0,0-4-15920 0</inkml:trace>
  <inkml:trace contextRef="#ctx0" brushRef="#br1" timeOffset="13415.59">28981 1478 8111 0,'2'3'176'0,"-1"0"32"0,0-1 16 0,0-1 16 0,1 1-240 0,-1 0 0 0,0 2 0 0,0-1 0 16,2 5 2800-16,-3-8 512 0,0 0 96 0,14 34 32 15,-10-20-608-15,-2-2-112 0,2 2-32 0,-2-3 0 16,0 0-720-16,0 1-160 0,0 2-16 0,1-3-16 15,-2 0-784-15,0 0-160 0,0-2-16 0,0 2-16 0,-1-2-416 0,1 0-64 16,1-3-32-16,-1 1 0 0,0-3-64 0,1 0-16 16,0-1 0-16,1-3 0 15,-1 3 48-15,0-6 16 0,1 3 0 0,0-2 0 0,0-1-272 0,-1-3 0 16,1 3 128-16,0-5-128 0,0 3 0 0,0-3 0 16,2 1 128-16,-2-1-128 0,2-1 0 0,-1 0 0 15,1-1 0-15,-1 0 0 0,1 0 128 0,0-1-128 16,2-1 0-16,-2 3 0 0,2-2 0 0,0 0 0 15,-1-3 0-15,0 3 0 0,1 2 0 0,-2-2 0 16,0 3 0-16,-1 1 0 0,1 2 0 0,-2-1 0 16,0 1 0-16,0-1-144 15,0 3-912-15,0-2-176 0,0 0-48 0,-1 1-10496 16,-1-1-2096-16</inkml:trace>
  <inkml:trace contextRef="#ctx0" brushRef="#br1" timeOffset="13750.16">29313 1432 4607 0,'4'4'400'0,"-1"1"-400"0,-1-2 0 0,0 0 0 16,0-1 1392-16,0 1 192 0,1 3 32 0,-3-6 16 15,0 0 1200-15,0 0 240 0,35 53 64 0,-35-53 0 16,0 0-528-16,26 44-112 0,-26-44 0 0,0 0-16 16,0 0-640-16,27 47-128 0,-27-47-32 0,0 0 0 15,0 0-720-15,0 0-128 0,32 42-48 0,-27-35 0 16,2-1-272-16,-1-2-48 0,-1-1-16 0,1 1 0 15,-1 0-256-15,1-3-48 0,-1 2-16 0,1 0 0 16,0-3-128-16,-1 0 192 0,1 0-192 0,1-3 192 0,-1 0-48 16,2 0 0-16,0-3 0 0,1 1 0 15,0-1-144-15,1-3 0 0,1 1 0 0,-1 0 0 0,2-4 0 0,0 5 0 16,1-5 0-16,-1 3 0 0,0 1 0 0,-2-1 0 16,0-1 0-16,0 3 0 0,-1-1 0 0,-1-1 0 15,1 4 0-15,-2-3 0 0,-1 2 0 0,0-1-144 16,0 2 144-16,-1-1-208 15,-1 1-1584-15,-1-1-304 0</inkml:trace>
  <inkml:trace contextRef="#ctx0" brushRef="#br1" timeOffset="13965.06">29851 1534 15663 0,'1'14'688'0,"1"-5"144"0,-1 2-656 0,0-5-176 0,0 0 0 0,0-3 0 15,0 1 1824-15,0 3 336 0,3 8 64 0,0 0 16 16,1 3-704-16,-5-18-128 0,0 0-16 0,14 39-16 16,-9-30-240-16,-1-3-48 0,0-1-16 0,0-5 0 15,-1 2-688-15,-1-4-144 0,2 0-32 0,-2-4 0 16,0 1-208-16,0-2 0 0,1-1 0 0,-2-1 0 16,1-2-288-1,0-1-160-15,-1-4-16 0,2 2-13872 0</inkml:trace>
  <inkml:trace contextRef="#ctx0" brushRef="#br1" timeOffset="14123.97">29929 1153 18431 0,'-4'-11'816'0,"0"2"160"0,0 4-784 15,1 1-192-15,1 2 0 0,1 2 0 0,-2 0 2272 0,0-2 416 16,-2 2 64-16,-2-1 32 0,-1-2-512 0,-1 3-96 16,2 4-32-16,2-2 0 0,1 1-1584 0,2 0-320 15,0 0-64-15,2-1-16 0,0 1-160 0,0 0 0 16,1 0 0-16,1 2 0 0,2-4-176 0,-1 1 176 15,0 1-128-15,3-1-16080 0</inkml:trace>
  <inkml:trace contextRef="#ctx0" brushRef="#br1" timeOffset="14417.08">30246 1422 9215 0,'-7'2'400'0,"1"1"96"0,0-2-496 0,2-1 0 0,1 2 0 0,-1-2 0 16,1 0 2112-16,-4 3 320 0,-2 0 64 0,-4 2 0 16,-3 3-160-16,0-1-32 0,-1 0-16 0,1 0 0 15,1 3-496-15,2-1-112 0,1 0-16 0,3-1 0 16,2 1-672-16,3 0-144 0,1 1-16 0,1-1-16 15,2 2-576-15,2 0-112 0,1 0-128 0,0 1 176 16,-3-12-176-16,0 0 0 0,0 0 0 0,30 48 0 16,-30-48 0-16,0 0 0 0,0 0 0 0,48 45 0 15,-48-45-192-15,0 0 192 0,0 0-160 0,0 0-10352 16,58 29-2080-16</inkml:trace>
  <inkml:trace contextRef="#ctx0" brushRef="#br1" timeOffset="14835.62">30425 1511 11967 0,'-7'9'528'0,"3"-3"112"0,0 0-512 0,2-3-128 16,1-1 0-16,0 0 0 0,1-1 1024 0,-1 4 192 15,0 2 16-15,-1 0 16 0,2 2-224 0,0-1-64 16,3-1 0-16,0-2 0 0,2 1 496 0,0-4 80 0,2 2 32 0,1-4 0 15,1 0-336-15,0-3-64 16,1 0-16-16,0-3 0 0,1 1-32 0,-1-4-16 0,0 1 0 0,-1-1 0 16,0-2-528-16,-2 2-96 0,-1 0-32 0,-1-1 0 15,-2 1-256-15,-1 3-64 0,-2-2-128 0,-1 2 192 16,-1 1 0-16,-3-1-16 0,-1 4 0 0,-2-2 0 16,-2 4 384-16,0 3 80 0,-1 0 0 0,-2 3 16 15,1-1-272-15,0 4-48 0,-2 2-16 0,1 0 0 16,0 4-96-16,0-2-32 0,1 2 0 0,1-1 0 15,1 3-192-15,1-2 0 0,2 0 128 0,2 0-128 16,0 3 0-16,3-2 0 0,1 1 0 0,2 0 0 16,1-1 0-16,2 1 0 0,-4-17 0 0,0 0 0 15,19 44 0-15,-19-44 0 0,0 0 0 0,0 0 0 16,48 44 0-16,-48-44 0 0,0 0 0 0,54 12 0 0,-54-12 0 0,46-3 0 16,-20-2 0-16,-1-4 0 15,0-2-1232-15,3-2-144 0</inkml:trace>
  <inkml:trace contextRef="#ctx0" brushRef="#br1" timeOffset="15396.62">31058 1026 21183 0,'2'-6'944'0,"-1"1"192"16,2 1-912-16,-1 2-224 0,-1 2 0 0,0 0 0 16,0-1 1056-16,1 1 160 0,1 0 48 0,1 0 0 15,0 3 144-15,1 3 48 0,-2 3 0 0,0 2 0 0,2 6-208 0,-2 1-32 16,2 4-16-16,-1 4 0 16,2 2-624-16,-1 3-128 0,1 2-32 0,-2 2 0 0,1 3-272 0,-1 0-144 15,1-1 160-15,-2-4-160 0,2 2 128 0,-1-5-128 16,-4-30 0-16,10 55 144 0,-10-55 304 0,14 42 64 15,-14-42 16-15,0 0 0 0,21 45-64 0,-21-45-16 16,0 0 0-16,0 0 0 0,0 0-320 0,0 0-128 16,51 22 0-16,-41-28 0 0,1-1 256 0,2-5-32 15,1-2-16-15,1-3 0 0,0-3-208 0,1 0 144 16,-1-3-144-16,1-2 128 0,-3 3-128 0,1-4 0 16,0 0 0-16,-1-4 128 0,-1 1-128 0,0-2 0 15,0 0 0-15,0-1 128 0,-1 5-128 0,0 1 0 16,0 1 0-16,-1 5 0 0,-1 6 0 0,-1 0 0 15,-1 2 0-15,-3 4 0 0,0 3 0 0,0 1 0 0,-3 1 0 16,0 1 0 0,0-1-832-16,-2 3-112 0,1 0-16 0,-1 0-16736 0</inkml:trace>
  <inkml:trace contextRef="#ctx0" brushRef="#br1" timeOffset="15996.21">31780 1552 12895 0,'4'-1'576'0,"-2"-2"112"0,2 3-560 0,-3-2-128 16,0 2 0-16,0-1 0 0,-1-1 1248 0,1 2 224 15,2-3 32-15,-1 0 16 0,1 0 16 0,-2-2 16 16,0 0 0-16,-1-1 0 0,-1 1 304 0,-1 0 48 16,-1 0 16-16,-2-1 0 0,1 1-480 0,-3 0-96 15,-1 2 0-15,0-1-16 0,-1 0-288 0,-1 3-48 16,0-2-16-16,0 3 0 0,0 3-512 0,-1-2-96 15,0 4-32-15,1 0 0 0,-1-2-336 0,0 3 144 16,1 2-144-16,0-2 0 0,1 0 128 0,1 2-128 0,1-2 0 0,3 0 0 16,-1-1 0-16,3 1 0 15,2 0 0-15,0-3 0 0,1 3 0 0,2-2 0 0,2-1 0 0,0-3 0 16,2 3 0-16,0-3 0 0,2 0 0 0,1-3 0 16,0 1 0-16,1 2 0 0,-1-3 0 0,0 1 0 15,0 0 0-15,-1 0 0 0,1-1 0 0,-1 1 0 16,-1 2 0-16,0-4 0 0,-2 4 0 0,1-2 0 15,-1 2 0-15,-1 0 0 0,0 2 0 0,-2 1 0 16,0 0 0-16,1 2 0 0,-3 2 0 0,2-1 0 16,-1 2 0-16,2 3 0 0,-2 0 0 0,0 0 0 15,2 0 0-15,-2 1 0 0,1 0 0 0,-1-1 0 16,2 2 0-16,-1-2 0 0,0-2 0 0,1 4 0 16,0-3 0-16,1-2 0 0,-1 1 0 0,2 0 0 0,-2-1 0 15,1-2 0-15,-1 2 0 0,2-5 0 0,-2 2 0 0,1-1 0 16,-1-2-128-16,1-2 128 15,-1 0-1168-15,0-2-192 0,1-4-48 0,-1 1-15120 16</inkml:trace>
  <inkml:trace contextRef="#ctx0" brushRef="#br1" timeOffset="16392.43">32011 1478 13823 0,'-1'3'1216'0,"1"0"-960"16,0-3-256-16,0 2 0 0,0-1 672 0,0 1 96 16,-1 1 0-16,1 3 16 0,-2 4 1344 0,0 0 272 0,1 1 48 15,0 0 16-15,0 3-928 0,0-2-192 0,0-1-48 0,0 3 0 16,1-3-240-16,1 0-48 0,1-2-16 0,0 0 0 16,3 1-304-16,-1-3-64 0,3-2-16 0,-1-1 0 15,2-2-352-15,0-2-80 0,-8 0-16 0,0 0 0 16,0 0 304-16,39-2 64 0,-28 0 16 0,-1-2 0 15,0 3-336-15,0-4-64 0,-1 2-16 0,0 2 0 16,0-1-128-16,-1-1 0 0,0 3 0 0,-2-1 0 16,1 2 0-16,-2-1 0 0,0 3 0 0,0 0 0 15,-2-1 0-15,2 2 0 0,-2 1 0 0,0 1 0 16,2-1 0-16,-2 3 0 0,0 1 0 0,1 0 0 16,-1 0 0-16,0 2 0 0,0 0 0 0,0-1 0 15,0 0 0-15,2 0 0 0,-2-1 0 0,-1-1 0 0,2-1 0 0,-1 1 0 16,0-3 0-16,0 1 0 0,0-3-144 0,-1-1 144 15,0 0 0-15,0-2 0 16,0 0-480-16,0-4 16 0,0 2 0 0,1-4 0 16,-1 0-2208-16,1-2-432 0</inkml:trace>
  <inkml:trace contextRef="#ctx0" brushRef="#br1" timeOffset="16743.72">32571 924 18431 0,'-6'3'1632'0,"2"0"-1312"0,1 3-320 0,0-3 0 16,3-1 224-16,-1 2-32 0,0 0 0 0,-2 3 0 15,-1 3 752-15,-2 4 144 0,-2 6 16 0,-1 3 16 16,0 2-144-16,-1 1-16 0,0 4-16 0,1-1 0 15,1 0 192-15,2 5 32 0,-1-1 16 0,2 1 0 16,3 0-544-16,0 3-96 0,1-4-32 0,1 2 0 16,1-4 128-16,-1-31 0 0,4 56 16 0,-4-56 0 15,6 48-96-15,-6-48-32 0,7 39 0 0,-7-39 0 16,0 0-304-16,12 49-64 0,-12-49-16 0,0 0 0 16,0 0-144-16,25 45 0 0,-25-45 0 0,0 0 0 15,0 0 0-15,0 0 0 0,40 9 0 0,-31-15 0 0,0 1-128 0,-1-2-64 16,1-3-16-16,0-2 0 15,0-2-1728-15,-1 2-352 0</inkml:trace>
  <inkml:trace contextRef="#ctx0" brushRef="#br1" timeOffset="17057.08">32838 895 21183 0,'1'4'1888'0,"0"-1"-1504"16,0 2-384-16,-1-4 0 0,1 1 0 0,0 1 0 15,0 5 0-15,2 1-128 0,-1 8 1360 0,-2-17 288 0,5 42 48 0,-3-16 16 16,0 0-560-16,-3 4-128 0,2 1 0 0,-1 0-16 16,-1 4 32-16,0-2 16 0,-2 4 0 0,1 0 0 15,2 0-464-15,-1-4-80 0,0 1-32 0,1-3 0 16,-1-5 256-16,0-1 48 0,1-25 16 0,0 43 0 15,-1-23-352-15,1-4-80 0,0-1-16 0,0-2 0 16,1 1-224-16,-1-5 0 0,1 0 0 0,0 0 0 16,0-4 0-16,-1 0 0 0,1-4 0 0,-2 1 0 15,0-2 0-15,-1-2-160 0,-1 1 160 0</inkml:trace>
  <inkml:trace contextRef="#ctx0" brushRef="#br1" timeOffset="17276.62">32723 1227 11967 0,'-1'0'1072'16,"1"-1"-864"-16,1-1-208 0,0 2 0 0,0 0 576 0,0 0 64 16,1 0 0-16,3 0 16 0,0 0 1136 0,2 0 240 15,3 0 32-15,0 3 16 0,1-1-224 0,2 1-64 16,0 0 0-16,-13-3 0 0,0 0-144 0,48 14-48 15,-48-14 0-15,0 0 0 0,55 17-1024 0,-55-17-224 16,0 0-32-16,52 11-16 0,-37-9-304 0,-2-2 0 16,-2 0 0-16</inkml:trace>
  <inkml:trace contextRef="#ctx0" brushRef="#br1" timeOffset="39492.71">28722 2153 24879 0,'3'-5'2208'0,"0"-1"-1760"0,-1 4-448 0,-1 1 0 15,0 1 768-15,0 0 64 0,3-3 0 0,0 0 16 16,2 0 672-16,-2 0 128 0,0 3 16 0,0 3 16 16,-2 0-768-16,-2 6-144 0,0 0-48 0,-2 2 0 15,1 5-144-15,-2-1-16 0,2 8-16 0,0-3 0 16,0 4-256-16,0 0-48 0,1-2-16 0,-1 4 0 16,1-2-224-16,0 0 144 0,-1-2-144 0,1 0 128 15,0-2-128-15,0 1 0 0,0-5 0 0,1 1 0 16,0-2 0-16,0-2 0 0,1-2 128 0,1-2-128 15,-1-3 0-15,0-1 0 0,1-2 0 0,1-3 0 0,0 0 0 0,2-1 0 16,0-3 0-16,2-2 0 0,1-3 272 0,1-2-16 16,1 0-16-16,2-3 0 0,-1 0-48 0,1 0-16 15,0-3 0-15,0 1 0 0,2 1-176 0,-2-2 0 16,0 1 0-16,1 1 0 0,-1 0 0 0,1 1 0 16,-2 0 0-16,0 3 0 0,-1 0 0 0,0 1 0 15,1 0 0-15,-2 1 0 0,-3-2 0 0,0 2 0 16,-1 1 0-16,-3-1 0 15,0 1-1024-15,-2 3-176 0,-2-2-32 0,0 1-15824 0</inkml:trace>
  <inkml:trace contextRef="#ctx0" brushRef="#br1" timeOffset="39698.56">28826 2396 11967 0,'-4'9'1072'0,"2"-1"-864"0,2 1-208 0,1-3 0 16,2-1 1984-16,-1-2 336 0,1 2 80 0,3 2 16 15,-6-7-176-15,0 0-48 0,38 47 0 0,-38-47 0 16,0 0-960-16,47 54-192 0,-47-54-32 0,0 0-16 16,35 47-192-16,-35-47-32 0,0 0-16 0,0 0 0 15,33 43-560-15,-28-38-192 0,1 2 0 0,-3-5 144 16,2 1-144-16,-3-3 0 0,1 0 0 0,1-3-15616 16</inkml:trace>
  <inkml:trace contextRef="#ctx0" brushRef="#br1" timeOffset="40104.78">29231 2476 21183 0,'1'10'944'0,"-1"-7"192"0,2 3-912 0,-1-3-224 15,0 0 0-15,1 0 0 0,0-1 704 0,0 1 80 16,3 3 32-16,1 2 0 0,2-2 272 0,1 2 48 15,0-1 16-15,1-2 0 0,0-2 368 0,0-3 80 16,0-3 0-16,0 0 16 0,0 0-672 0,0-5-144 16,-1 1-32-16,-1-3 0 0,-1 1-368 0,-1 0-80 15,-1-2 0-15,-3 2-16 0,-1-1-112 0,-3 1-32 16,-1 1 0-16,-3 2 0 0,-1 0-160 0,-2 1 0 16,-1-1 144-16,-1 3-144 0,1 0 128 0,-2 1-128 0,0 2 128 0,0 0-128 15,1 2 336-15,0 4 0 0,1-3 0 0,0 3 0 16,1 2-336-16,0-2 0 0,1 4 0 0,2-1 128 15,1 0-128-15,2 2 0 0,-1 1 0 0,3-1 0 16,2 0 0-16,2-2 0 0,0 2 0 0,3-2 0 16,1 2 0-16,0-3 0 0,2 3 0 0,-9-11 0 15,0 0 0-15,0 0 0 0,0 0 0 0,56 37 0 16,-56-37 0-16,0 0 0 0,0 0 0 0,52 12 0 16,-38-10 0-16,-2-2 0 0,-1 0 0 0,-1-2 0 15,-1-1 0-15,0-1 0 0,0-1-144 0,-1-3 144 16,2 1-1696-16,-1 0-272 0</inkml:trace>
  <inkml:trace contextRef="#ctx0" brushRef="#br1" timeOffset="40344.15">29510 2481 16575 0,'-3'8'736'0,"0"-2"160"0,2-1-720 0,0-1-176 15,1-1 0-15,1-1 0 0,0 0 1152 0,-1 2 192 16,3 5 32-16,-1 2 16 0,0 0 640 0,-2-11 128 15,0 0 16-15,0 0 16 0,19 51-944 0,-19-51-192 16,0 0-32-16,0 0-16 0,0 0-336 0,28 43-64 16,-23-35-16-16,1-3 0 0,0-2-384 0,-2 2-80 15,2-2 0-15,-2-3-128 0,2 0 0 0,-2 0 0 16,1-2 0-16,-1-4 0 0,1 3 0 0,-1-2 0 0,-1-1-128 0,1-2 128 31,-1 1-1536-31,0 0-224 0,1-2-32 0,-1 1-12096 0</inkml:trace>
  <inkml:trace contextRef="#ctx0" brushRef="#br1" timeOffset="40648.93">29724 2489 8287 0,'-1'1'368'0,"0"1"80"0,0 1-448 0,0 0 0 15,1-3 0-15,-1 3 0 0,-1 0 1824 0,1 0 288 16,-1 5 48-16,-2 3 16 0,-1 3 656 0,-2 3 144 16,0 7 32-16,-2 0 0 0,1 4-512 0,-3 1-112 15,1 7-16-15,-3 2 0 0,0 6-1280 0,-1 2-272 16,-1 4-48-16,-2 4-16 0,1-3-576 0,-1 1-176 15,0 0 0-15,0-4 0 0,2-4 0 0,0-5 0 16,5-5 0-16,0-6 0 16,2-6-576-16,3-5-64 0,1-6 0 0,4-3-15664 0</inkml:trace>
  <inkml:trace contextRef="#ctx0" brushRef="#br1" timeOffset="41215.61">30148 2371 20271 0,'-3'0'1792'0,"1"0"-1424"16,-1 0-368-16,1 0 0 0,1 0 1088 0,-2 0 160 16,-3 2 32-16,-3-1 0 0,-4 1 704 0,-3 2 160 15,-2 1 32-15,0 0 0 0,2 1-944 0,1 0-176 16,2 0-32-16,1 1-16 0,0-1-368 0,3 0-80 0,1-1-16 0,1 1 0 16,1-1-320-16,2 0-64 0,0 0-16 0,2 1 0 15,2 0-144-15,0-1 0 16,2 3 0-16,2-3 0 0,1 1 0 0,1 0 0 0,2 3 0 0,1-4 0 15,-9-5 0-15,0 0 0 0,0 0 0 0,0 0 0 16,57 45 0-16,-57-45 0 0,0 0 0 0,0 0 0 16,0 0 0-16,33 53 0 0,-34-40 0 0,-2 0 0 15,-3-1 368-15,-3 2 32 0,-2 0 16 0,-2 1 0 16,-3 0-32-16,-2 0 0 0,0-1 0 0,-1-2 0 16,1-1-256-16,2-2-128 0,0-2 128 0,2-5-128 15,2 0 0-15,1-4 0 0,2-2 0 0,3-1-18592 16</inkml:trace>
  <inkml:trace contextRef="#ctx0" brushRef="#br1" timeOffset="43409.99">28771 3481 23039 0,'-4'0'2048'0,"-1"0"-1648"0,3 2-400 0,1-2 0 15,0 0 1024-15,-2 2 128 0,0-2 32 0,-4 2 0 16,-1 1 512-16,-1 2 96 0,0 0 32 0,0 2 0 16,3-2-816-16,1 3-176 0,0-1-16 0,2 1-16 15,2 1-304-15,0-4-64 0,2 3-16 0,0-1 0 16,1 1-256-16,1-3-160 0,2 1 192 0,-1-3-192 15,2-1 368-15,-1-2-48 0,1 0 0 0,1 0 0 16,-1-2 64-16,2-3 0 0,0-1 0 0,0-1 0 16,-1 2-240-16,-1-3-144 0,0-1 192 0,-2 0-192 15,1 1 144-15,-2-1-144 0,-2 4 0 0,-1-1 144 16,-1 1-144-16,-1 2 0 0,-3 2 0 0,1-1 0 16,-3 5 0-16,-1 0 0 0,1 2 128 0,-2 1-128 0,0 3 0 0,-1 0 0 15,1 1 0-15,1-1 0 0,-1 2 0 0,2-2 0 16,1 0 0-16,0-2 0 0,3-1 0 0,-1 2 0 15,3-4 0-15,0 1 0 0,1-4 0 0,1 1 0 16,1-2 0-16,3-2 0 0,-1 1 0 0,3-4 0 16,0 2 0-16,1-3 0 0,1 0 0 0,1-2 0 15,-1 0 0-15,-1 1 0 0,0-1 0 0,-1 2 0 16,0 0 0-16,-3 1 0 0,-2 0 0 0,1 2 0 16,-3 1 0-16,0 2 0 0,-2 0 0 0,1 0 0 15,-1 2 128-15,0 1-128 0,0-1 0 0,-1 2 0 16,0-2 0-16,1 4 0 0,0-3 0 0,0 2 0 15,1-1 0-15,0 0 0 0,2 0 0 0,0-1 0 16,2-1 0-16,0 2 0 0,0-2-144 0,2 0 144 16,0-1 0-16,2 1-12416 0,1 2-2384 15</inkml:trace>
  <inkml:trace contextRef="#ctx0" brushRef="#br1" timeOffset="44145.35">29255 3452 21183 0,'-1'-2'944'0,"0"2"192"0,1 0-912 0,0 0-224 16,0 2 0-16,0-1 0 0,0 2 1376 0,0 0 224 15,2 5 64-15,-2 1 0 16,2 5 176-16,-2 5 32 0,0 1 16 0,0 3 0 0,0-1-992 0,-2 0-192 16,1-1-32-16,1 4-16 0,-1 1-160 0,0-1-48 15,0 0 0-15,-1-2 0 0,1 0-304 0,-2-3-144 16,2 0 128-16,0-4-128 0,1-1 0 0,-1-2 0 16,1-4 0-16,0-3 0 0,0-1 0 0,0-2 0 15,0-3 0-15,0-3 0 0,1-2 0 0,0-2 0 16,0-3 0-16,-1-1 0 0,0-1 0 0,0-2 0 15,-1 0 0-15,0-3 0 0,-1 0 0 0,0-1 0 16,-2 2-128-16,1-3 128 0,0 3 0 0,-1-3 0 16,0 2 0-16,-1 0 0 0,2-2 0 0,0-2 0 0,0 5 0 0,1-1 0 15,2 0 0-15,1 3 0 0,2 0 0 0,1 4 0 16,0 0 0-16,2 1 0 0,1 2 0 16,-1 1 0-16,1 3 0 0,1-1 128 0,1 1-128 0,-1 1 0 15,1 2 192-15,-2 0-64 0,2 3 0 0,-2-1 0 16,0 2 0-16,-1 1-128 0,0 1 192 0,-3-1-64 15,1 1-128-15,-2 0 160 0,0 1-160 0,-2 0 160 16,-1-1-32-16,-1-1 0 0,0 3 0 0,-2-2 0 16,0 0 32-16,-1 0 0 0,0-1 0 0,0 1 0 15,1-3-160-15,-1 3 0 0,2 0 144 0,0-4-144 16,2 1 0-16,2 2 0 0,1-2 0 0,1 0 0 16,3 2 0-16,1-2 0 0,-7-3 0 0,0 0 0 15,0 0 0-15,0 0 0 0,56 29 0 0,-56-29 0 16,0 0 0-16,0 0 0 0,60 31 0 0,-60-31 0 0,0 0 0 0,0 0 0 15,51 28 0-15,-51-28 0 0,0 0 0 16,0 0 0-16,0 0 0 0,0 0 0 0,20 47 0 0,-24-37 0 16,-3 0 0-16,-3 1 0 0,-1 1 0 0,-3-2 0 15,0 3 0-15,-3-2 128 0,0 0 128 0,1 2 16 16,-3-3 16-16,0-1 0 0,0 2-64 0,0-2-16 16,0 0 0-16,1-4 0 0,1 3-208 0,3-5 0 15,-2 3 0-15,4-4 0 0,1 1 0 0,2 0 0 16,1-2 0-16,2-1 0 0,3 0 0 0,1-1 0 15,2-2 0-15,2 0 0 16,2 1-768-16,3-1-32 0,3-3-16 0,0 3-17136 0</inkml:trace>
  <inkml:trace contextRef="#ctx0" brushRef="#br1" timeOffset="44633.31">29791 3741 7359 0,'1'-5'656'15,"1"-1"-528"-15,0 5-128 0,-1-1 0 0,-1-1 1152 0,1 0 192 16,0-2 32-16,1-3 16 0,0-5 1536 0,1 0 304 15,-2-1 64-15,-2 2 16 0,-1 1-464 0,-1 2-96 16,-1 0 0-16,-2-1-16 0,-1 4-1104 0,0-2-224 16,-2 2-32-16,-1 1-16 0,-2 1-608 0,1 2-128 15,-1 2-32-15,0 2 0 0,-2 2-336 0,2 1-64 16,1 1 0-16,0 2-16 0,1 1-176 0,-1 0 0 16,1 4 0-16,1-2 128 0,1 1-128 0,1 2 0 15,2 0 0-15,-1 1 0 0,3-2 0 0,0 1 0 16,3-2 0-16,1-1 0 0,2-2 0 0,1-1 0 15,2-3 0-15,2-1 0 0,2-4 0 0,1 0 0 16,0-4 0-16,2 1 0 0,2-5 0 0,-1 0 0 0,1-1 0 16,-1 0 0-16,1 2 0 0,-2-2 0 0,1 1 0 0,-3 2 0 15,-1 1 0-15,-1 4 0 16,0-2 0-16,-4 3 0 0,1 3 0 0,-3 0 0 0,2 3 0 0,-3 1 0 16,-1 2 0-16,-1 0 0 0,0 5 0 0,-1-2 0 15,-1 1 0-15,1 2 0 0,-2-1 0 0,2 2 0 16,0-2 0-16,0-1 0 0,0 0 0 0,1-2 0 31,0 2-880-31,1-6-96 0,0 2-32 0,2-4-16576 0</inkml:trace>
  <inkml:trace contextRef="#ctx0" brushRef="#br1" timeOffset="44943.06">30221 3605 19343 0,'1'-6'848'0,"-2"4"192"0,0-1-832 0,0 1-208 15,-1 1 0-15,0 1 0 0,0 0 1328 0,-3-3 208 16,-2 3 64-16,-3 0 0 0,-3 4 448 0,-2-2 112 16,-1 1 16-16,-1 3 0 0,1 2-976 0,-2-2-192 15,1 4-48-15,1-1 0 0,1 2-320 0,1 2-64 16,1 0 0-16,1 2-16 0,2 1-432 0,1 1-128 15,1 2 0-15,2-1 0 0,2 2 0 0,2-3 0 16,3 3 0-16,1-3 0 0,-2-17 0 0,0 0 0 16,20 42 0-16,-20-42 0 0,0 0 0 0,0 0-144 15,53 34 144-15,-53-34 0 16,0 0-640-16,44 3-64 0,-28-6 0 0,-1-1-10176 0,2-4-2048 16</inkml:trace>
  <inkml:trace contextRef="#ctx0" brushRef="#br1" timeOffset="45313.28">30381 3291 21183 0,'-5'4'1888'0,"0"-4"-1504"0,2 2-384 0,1 1 0 16,1 0 576-16,0-2 64 0,1 1 0 0,-2 4 0 15,0-1 1248-15,-1 6 256 0,0 4 48 0,-1-1 16 16,0 5-784-16,-1-1-144 0,1 4-48 0,-1 1 0 0,1 1-400 0,-1 3-64 15,0 3-32-15,-1 2 0 0,1-1-464 0,-1 0-80 16,1 0-32-16,0-3 0 0,2-2-160 0,0-2 0 16,2 0 0-16,1-24 128 0,3 39 192 0,-3-39 16 15,0 0 16-15,9 48 0 16,-9-48-32-16,0 0 0 0,0 0 0 0,0 0 0 0,18 42-320 0,-14-38 0 16,-1-1 0-16,1-3 128 0,-1-1-128 0,0-1 192 15,2-2-64-15,-1-1 0 0,2-1-128 0,-2-2 176 16,3-1-176-16,0-2 192 0,0 0-192 0,1 0 0 15,0 0 0-15,1 0 0 0,2 1 0 0,-2-1 0 16,1 0 0-16,-2 2 0 0,1 0 0 0,-2 2 0 16,-1 1 0-16,0-1 0 0,-1 2 0 0,-1-3 0 15,0 5 0-15,0-5 0 0,-2 2-192 0,0 1-80 16,0-1-16-16,-1 0-12128 0,0 1-2416 16</inkml:trace>
  <inkml:trace contextRef="#ctx0" brushRef="#br1" timeOffset="45472.42">30397 3721 11967 0,'-4'17'528'0,"0"-5"112"0,2-1-512 0,1-3-128 0,0-2 0 0,1-1 0 15,1-1 1600-15,0 5 304 0,0 6 48 0,-1-15 16 16,7 37-848-16,-7-37-160 0,10 35-48 0,-10-35 0 16,0 0-528-16,0 0-128 0,24 42 0 0,-18-36-16 15,0-4-64-15,-1-2-16 0,1-2 0 0,-1-2-7136 16,1-1-1408-16</inkml:trace>
  <inkml:trace contextRef="#ctx0" brushRef="#br1" timeOffset="45902.46">30683 3704 18431 0,'1'9'816'0,"0"-1"160"0,0-2-784 0,0-1-192 16,0-1 0-16,-1-2 0 0,1 1 2496 0,1 1 448 15,0 6 80-15,-2-10 32 0,0 0-1072 0,8 34-192 16,-8-34-64-16,0 0 0 0,0 0-320 0,0 0-64 16,0 0 0-16,17 40-16 0,-12-37-784 0,1-6-160 15,-1 2-16-15,1-1-16 0,0-4-224 0,1 1-128 16,0-1 160-16,2 1-160 0,-1-1 0 0,0-1 128 0,1 2-128 0,-1-1 0 16,0 1 0-16,0-1 0 0,0 1 0 0,-2 1 0 15,1 0 0-15,-3 3 0 0,1-2 0 0,-1 3 0 16,0 0 0-16,-3 0 0 0,1 4 0 0,-1 1 0 15,-1 1 0-15,0 2 0 0,-1 0 0 0,0-2 0 16,0 5 0-16,0-2 0 0,1 2 0 0,-1-2 0 16,1 1 0-16,1-3 0 0,0 1 0 0,1-2 0 15,1-1 0-15,2 1 0 0,-1-3 0 0,1-1 0 16,-1 2 0-16,2-2 0 0,-1-1 0 0,1-1 0 16,0 0 0-16,-1 0 0 0,1 0 0 0,-2 0 0 15,2-1 0-15,-2 1 0 0,1 0 0 0,0-2 0 16,0 2 0-16,-2 2 0 0,2-2 0 0,-2 1 0 0,0-1 0 15,0 2 0-15,-2-2 0 0,1 4 0 16,0-4-160-16,-1 2 32 0,0 0 0 0,-1-1 0 16,0-1-1280-16,1 2-256 0,-1 1-64 0,-1-2-14976 15</inkml:trace>
  <inkml:trace contextRef="#ctx0" brushRef="#br1" timeOffset="46407.87">31193 3712 17503 0,'-2'12'1552'0,"-1"0"-1232"0,2-3-320 15,0 1 0-15,0-4 1392 0,0 0 208 0,1 2 64 0,-2 6 0 16,-2 9-464-16,0 8-96 0,-2 8-16 0,0 1 0 15,-1 1-64-15,0-3-32 0,2-2 0 0,-1-4 0 16,2-2 384-16,-2-4 80 0,1-2 16 0,2-2 0 16,1-3-640-16,0-5-112 0,1 1-16 0,1-15-16 15,0 0-384-15,0 0-80 0,0 0-16 0,0 0 0 16,0 0-16-16,0 0 0 0,0 0 0 0,0 0 0 16,0 0-64-16,0 0-128 0,24-11 176 0,-22 0-176 15,1-2 0-15,-1-1 0 0,0-2 0 0,0 1 0 16,0-4 0-16,1-2 0 0,0 1 0 0,0-4 0 15,1-2 0-15,0-2-304 0,2-3 64 0,1 2 16 16,-1-1 224-16,2 1-176 0,2 1 176 0,0 2-160 0,0 4 160 16,1 2 0-16,2 1-144 0,-2 1 144 0,0 4 0 0,0 0 0 15,0 6 0-15,-1-1 0 16,0 4 0-16,-1 1 0 0,-9 4 0 0,0 0 0 0,0 0 0 0,0 0 0 16,0 0 0-16,0 0 0 0,0 0 128 0,46 32-128 15,-45-23 0-15,-1 4 128 0,-1-1 304 0,-1 4 48 16,-3-2 16-16,-1 3 0 0,-2 0-304 0,-2-1-64 15,0 0-128-15,-3 1 192 0,1 0-192 0,-2 0 0 16,0-3 0-16,-1-1 0 0,1-1 0 0,0-4 0 16,-1-2 0-16,1-3 0 15,1-3-320-15,1-3-96 0</inkml:trace>
  <inkml:trace contextRef="#ctx0" brushRef="#br1" timeOffset="47980.86">30860 2422 16575 0,'12'-1'1472'0,"1"-1"-1168"16,-2 2-304-16,-2 0 0 0,1 0 224 0,6 0-16 15,13 3 0-15,16 3 0 0,19 2 528 0,10 3 96 16,5 7 32-16,-1 3 0 0,-4 2-352 0,-4 5-80 15,-2 1-16-15,-6 5 0 0,-5 2 848 0,-6 3 160 16,-8 2 48-16,-43-41 0 0,63 79-704 0,-63-79-128 16,33 81-16-16,-33-81-16 0,8 83 688 0,-14-41 144 15,-4 0 32-15,-4-2 0 0,-3 0-336 0,-4-1-64 16,-2-2-16-16,-3-1 0 0,-2-4-512 0,0-4-96 16,-2-3-32-16,1 0 0 0,1-7-416 0,2-2 0 15,4-4 0-15,2-4 0 0,3-5 0 0,3-1-304 16</inkml:trace>
  <inkml:trace contextRef="#ctx0" brushRef="#br1" timeOffset="49603.21">28783 4798 14735 0,'-3'-3'1312'0,"1"3"-1056"15,2 0-256-15,0 0 0 0,-1 0 1232 0,1 0 192 16,-3 0 48-16,1-3 0 0,-1 3 704 0,-2 0 128 15,1 3 48-15,-1 0 0 0,1 2-768 0,0 0-160 16,0 0-16-16,0 2-16 0,0 2-528 0,1-1-96 16,1 1-32-16,0-1 0 0,-1 1-416 0,2 2-96 15,1-2-16-15,1-1 0 0,0 0-208 0,2-2 0 16,0-2 0-16,0 0 0 0,3-3 208 0,-2-1-48 16,3 0-16-16,0 0 0 0,-2-1 464 0,2-3 96 15,2 0 0-15,-1-1 16 0,-1-1-496 0,0 0-96 16,0 1-128-16,-1-1 176 0,-1 0-176 0,0 0 0 15,-1 0 144-15,-1 1-144 0,0-1 0 0,-2 3 0 16,-1 1 0-16,0-1 128 0,-1 2-128 0,-2-1 0 0,1 2 0 0,-1 2 128 16,0-1-128-16,-1-1 0 15,0 3 0-15,-1 0 0 0,1 2 0 0,0-2 0 0,0 0 0 16,0 1 0-16,0 1 0 0,0 0 0 0,0-2 0 0,1 0 0 16,1 0 0-16,1 0 0 0,0-1 0 0,-1 1 0 15,4 0 0-15,-2-3 0 0,2 0 0 0,0 2-128 31,1-1-352-31,2-2-64 0</inkml:trace>
  <inkml:trace contextRef="#ctx0" brushRef="#br1" timeOffset="51811.3">29422 4515 15663 0,'0'0'1392'0,"-1"0"-1120"15,1 0-272-15,-2 1 0 0,2-1 1392 0,-1 2 208 16,0 0 64-16,-2 2 0 0,0 3 400 0,-4 2 96 16,0 4 16-16,-1 0 0 0,-1 4-720 0,0 1-144 15,1 3-32-15,-2 0 0 0,-1 4-848 0,0 0-176 16,2 1-48-16,-1 2 0 0,1-3-208 0,2 1 0 15,0 0 0-15,0-4 0 0,2 0 0 0,-1-2 0 16,3-3-128-16,0-2 128 0,2-4-128 0,1-3 128 16,1-2-192-16,1-1 192 15,0-2-1280-15,0-3-160 0,0-2-32 0,2-1-12288 0</inkml:trace>
  <inkml:trace contextRef="#ctx0" brushRef="#br1" timeOffset="52083.25">29427 4501 15663 0,'-2'-3'688'0,"1"0"144"0,1 0-656 0,0 1-176 0,0 2 0 0,0-1 0 16,1 1 1936-16,0 0 368 0,1-2 64 0,1 2 0 15,-1 3-240-15,1 2-48 0,1 1-16 0,0 3 0 16,0 5-576-16,1 2-112 0,1 4-32 0,-2 3 0 15,2 2-704-15,-1 3-160 0,1 4-32 0,-6-32 0 16,14 59-288-16,-14-59-160 0,15 59 160 0,-15-59-160 0,15 54 0 0,-15-54 0 16,17 47 0-16,-17-47 0 0,0 0 0 0,24 52 0 15,-24-52 0-15,0 0 0 0,0 0 0 0,0 0 0 16,34 48 0-16,-28-45 0 0,-2-1 0 16,1-1 0-16,-2 2-160 0,0-6-16816 15</inkml:trace>
  <inkml:trace contextRef="#ctx0" brushRef="#br1" timeOffset="52325.94">29454 4747 18431 0,'-7'-2'816'0,"3"-2"160"0,1 2-784 0,1 2-192 0,2 0 0 0,0 0 0 16,0 0 768-16,0 0 128 0,0-1 0 0,0 1 16 15,2 1 656-15,-1-1 128 0,0 2 32 0,1 2 0 16,1-2-368-16,0 3-64 0,1-1-16 0,-1 1 0 16,2 0-800-16,0-1-160 0,1 2-48 0,0-1 0 15,1 0-272-15,1-2 0 0,0 0 0 0,2 2 0 16,1-4 0-16,2-1 0 0,0 0-144 0,1 0-9760 16,3-1-1936-16</inkml:trace>
  <inkml:trace contextRef="#ctx0" brushRef="#br1" timeOffset="52944.82">30202 4503 16575 0,'0'-2'1472'0,"0"2"-1168"0,-1-2-304 0,0 2 0 15,-1 0 784-15,0 0 112 0,-2 0 0 0,-3 0 16 16,-2 0 1392-16,-4 2 256 0,-4 0 64 0,-2 5 16 16,-2-1-720-16,-2 2-128 0,0 0-48 0,0 3 0 15,0-1-576-15,2 0-112 0,1-1-32 0,1-1 0 16,2 1-512-16,2-1-96 0,1 1-32 0,2-1 0 15,2 0-176-15,3-2-32 0,3 0-16 0,0 2 0 16,3-1-160-16,1 0 0 0,1 1 0 0,4-1 0 16,1 1 0-16,1 1 0 0,-7-9 0 0,0 0 0 15,0 0 0-15,48 44 0 0,-48-44 0 0,0 0 0 16,49 38 0-16,-49-38 0 0,0 0 0 0,48 41 0 0,-48-41 0 0,0 0 0 16,0 0 0-16,54 48 0 0,-54-48 0 0,0 0 0 15,0 0 0-15,0 0 0 0,0 0 0 0,26 48 0 16,-29-41 0-16,-1 1 0 0,-2-2 240 0,-3-1-48 15,-1 3 0-15,-1-4 0 0,-1 1-48 0,-1 2-16 16,-1-3 0-16,0-1 0 0,-1 0-128 0,2-2 0 16,-2-1 0-16,2 0 128 0,-1 0-128 0,2 0 0 15,0-4 0-15,1 4 0 0,0-2 0 0,1 2 0 16,1 0 0-16,1 0 0 16,2 0-896-16,2 0-48 0,2 0-16 0,2 0-16944 0</inkml:trace>
  <inkml:trace contextRef="#ctx0" brushRef="#br1" timeOffset="53777.42">30489 4512 17503 0,'2'0'1552'0,"-1"-2"-1232"15,1 2-320-15,-1 0 0 0,0 0 1040 0,1 0 160 16,0 0 16-16,1 0 16 0,3 2 880 0,-1 1 192 16,1 0 16-16,-1 6 16 0,1-1-736 0,-3 4-160 15,1 4-32-15,-2 1 0 0,-1 6-576 0,-2 2-112 16,1 3-16-16,-2 0-16 0,-2 3-448 0,1 3-96 15,-1-2-16-15,-2 0 0 0,1-2 80 0,1-5 16 0,1-2 0 0,-1-3 0 16,2-3-64-16,1-1-16 0,0-5 0 0,1-2 0 16,0-3-144-16,0 0 0 15,0-4 0-15,1-1 128 0,0-2-128 0,-1-4 0 0,0 0 0 0,1-1 128 16,1-5 160-16,0-1 32 0,0-2 0 16,0 0 0-16,1-4-192 0,0-3-128 0,-1 1 192 0,1-4-192 15,1-1 0-15,-2 0 0 0,0-1 0 0,1 1 0 16,1-3 0-16,0 0 0 0,1-1 0 0,0-1 0 15,2 4 0-15,0 3 0 0,0 0 0 0,1 7 0 16,2-1 0-16,0 2 0 0,1 4 0 0,1 3 0 16,0 2 0-16,-1 0 0 0,0 4 0 0,1-2 0 15,0 4 0-15,-2 0 0 0,0 0 0 0,-2 4 0 16,-1-1 0-16,-1 3 0 0,-2 2 0 0,-1 0 0 0,-1 0 0 0,-2 3 0 16,-1-2 0-16,-3 3 0 0,0 1 0 0,-3-1 0 15,1 2 0-15,-3-2 0 0,0-1 0 0,-2 0 0 16,-1 3 0-16,0-5 0 0,0 2 0 0,1-2 0 15,-2 0 0-15,2-2 0 0,2-1 0 16,1 0 0-16,2-3 0 0,0-1 0 0,3-2 0 0,0 0 0 16,0 0 0-16,2 0 0 0,0 0 0 0,0-2 0 15,1 2 0-15,1-1 0 0,1-1 0 0,1 2 0 16,1 0 0-16,0 2 0 0,2-1 0 0,2 3 0 16,1 1 0-16,0 3 0 0,-9-8 0 0,0 0 0 15,0 0 0-15,42 50 0 0,-42-50 0 0,0 0 0 16,35 49 0-16,-35-49 0 0,0 0 0 0,38 56 0 15,-38-56 0-15,0 0 0 0,39 53 0 0,-39-53 0 0,0 0 0 0,37 43 0 16,-37-43 0-16,0 0 0 16,0 0 0-16,43 37-12192 0,-43-37-2496 0</inkml:trace>
  <inkml:trace contextRef="#ctx0" brushRef="#br1" timeOffset="54887.71">29526 5387 10127 0,'2'-4'896'0,"-1"1"-704"0,0 0-192 0,-1 2 0 16,0-1 1280-16,-1 2 208 0,1-3 48 0,0-3 16 15,0-2 560-15,-2-1 128 0,-3 1 0 0,0 3 16 16,-3-1 352-16,-1 3 64 0,-3 0 16 0,-2 3 0 16,-1 1-1040-16,-2 1-208 0,0 1-32 0,-1 2-16 15,3 0-784-15,-2 2-160 0,0-1-16 0,3 3-16 16,-1-2-256-16,3 1-160 0,1-1 192 0,1 1-192 16,2 1 0-16,1-2 0 0,3 0 0 0,1 1 0 15,3 0 0-15,3-2 0 0,1 3 0 0,3-1 0 0,-7-8 0 0,0 0 0 16,0 0 0-16,44 40 0 0,-44-40 0 15,0 0 0-15,50 43 0 0,-50-43 0 0,0 0 0 0,50 47 0 16,-50-47 0-16,0 0 0 0,38 40 0 0,-38-40 0 16,0 0 0-16,0 0 0 0,23 42 0 0,-22-33 0 15,-1 1 0-15,-2-3 0 0,-1-2 144 0,-2 1-144 16,1 0 0-16,-3-1 144 0,-1-3 224 0,0 0 32 16,-1 0 16-16,-1-2 0 0,0 0-416 0,0 0 0 15,0-2 128-15,-1 0-128 0,0 0 0 0,0-1 0 16,0 1 0-16,2-1 0 0,0 2 0 0,0-1 0 15,2-1 0-15,1 0 0 16,1 0-864-16,2 1-96 0,0-1-32 0,2 0-16672 0</inkml:trace>
  <inkml:trace contextRef="#ctx0" brushRef="#br1" timeOffset="55099.68">29758 5535 12895 0,'6'3'1152'0,"-2"0"-928"0,-1 3-224 0,-1-4 0 16,-1 4 1088-16,-1-4 192 0,1 1 16 0,-1 3 16 16,2 5 1088-16,-1 4 224 0,-1-1 32 0,-3 5 16 15,1-2-1344-15,-3-3-272 0,-1 1-48 0,1-2-16 16,-3-2-80-16,1-2-16 0,-1 0 0 0,0-3 0 16,2-1-496-16,-1-1-96 0,1 0-32 0,1-3 0 15,0-1-272-15,2-1 0 0,0-1 0 0,-1-4-10400 16,3 1-2016-16</inkml:trace>
  <inkml:trace contextRef="#ctx0" brushRef="#br1" timeOffset="55274.68">29741 5376 23039 0,'-5'-2'1024'0,"2"-1"192"0,1 0-960 0,2 1-256 15,0 2 0-15,0-1 0 0,0 1 912 0,0-2 144 16,1 0 32-16,-1 2 0 0,0-4-384 0,1 4-80 15,0 0-16-15,-1 0 0 0,1 0-608 0,0 0 0 16,1 2 0-16,-2 0 0 0,1-2 0 0,0 0 0 16,1 0 0-16,1-2-12960 0</inkml:trace>
  <inkml:trace contextRef="#ctx0" brushRef="#br1" timeOffset="55632.89">30073 5184 21183 0,'-4'4'944'0,"0"-4"192"0,-1 3-912 0,3-1-224 16,1 0 0-16,1-1 0 0,-1 2 976 0,-1 2 160 16,0 3 16-16,-1 2 16 0,0 7 368 0,-1 2 80 15,1 1 16-15,1 0 0 0,-2 6-880 0,2-2-176 16,-1 2-48-16,0 3 0 0,1-1 96 0,0 3 16 16,1 3 0-16,0-1 0 0,1-2-464 0,2 1-176 15,0-1 128-15,2-3-128 0,0 1 0 0,1-5 0 16,-1-4 0-16,-4-20 0 0,0 0 0 0,16 45-144 15,-11-36 144-15,0-3-160 16,-1-3-1184-16,-1-3-224 0,1-3-48 0,-1-3-12448 0</inkml:trace>
  <inkml:trace contextRef="#ctx0" brushRef="#br1" timeOffset="55826.12">30028 5499 21183 0,'-1'2'944'0,"-1"-2"192"0,4 2-912 0,0-2-224 0,0 0 0 16,0 0 0-16,2-2 1264 0,2 2 208 0,3 2 32 0,4-4 16 15,-13 2-304-15,0 0-64 0,44-2-16 0,-32 2 0 16,-12 0-912-16,0 0-224 0,0 0 0 0,0 0 0 16,46 2-320-16,-39-2-128 0</inkml:trace>
  <inkml:trace contextRef="#ctx0" brushRef="#br1" timeOffset="58296.11">30364 5538 19343 0,'-3'0'1728'0,"2"2"-1392"0,1-1-336 0,0-1 0 15,1 0 768-15,-1 0 96 0,1 0 16 0,1 3 0 16,-1-1-32-16,2-1 0 0,2 1 0 0,0-2 0 16,2 3-560-16,0-3-112 0,0 0-32 0,1 0 0 15,1-3 368-15,-1 1 80 0,2-1 16 0,0-3 0 16,0 0 112-16,0 0 32 0,0-2 0 0,-1-1 0 15,-1 1-304-15,0-1-48 0,-3 1-16 0,0-1 0 16,-2 4-256-16,-2-3-128 0,-2 3 128 0,-2 1-128 16,-2 1 128-16,-1-2-128 0,-2 5 0 0,-3-1 128 15,-2 1 432-15,1 1 80 0,0 2 0 0,-3 2 16 0,0 1-240 0,-1 3-48 16,-1-2-16-16,2 2 0 0,0 3-352 0,2-3 144 16,0 2-144-16,2 2 0 0,1-2 0 0,2 1 0 15,3 0 0-15,1 1 0 0,2-1 0 0,2 2 0 16,2-3 0-16,3 1 0 0,1-1 0 0,0 3 0 15,-6-14 0-15,0 0 0 0,0 0 0 0,40 40 0 16,-40-40 0-16,0 0 0 0,0 0 0 0,61 22 0 16,-46-20 0-16,2-2 0 15,1-2-800-15,0-3-64 0,-2-1-16 0,2-1-14400 0</inkml:trace>
  <inkml:trace contextRef="#ctx0" brushRef="#br1" timeOffset="59359.85">30928 5267 6447 0,'0'0'576'0,"0"0"-576"0,1 0 0 0,-1 0 0 16,0 0 256-16,2 0-64 0,-2 2-16 0,0-2 0 16,0 1-176-16,0-1 0 0,0 2 0 0,0-2 0 15,0 0 0-15,0 3 256 0,-2-3-32 0,2 0-16 16,0 1 1488-16,-1-1 288 0,1 2 64 0,0-2 16 15,-1 3-144-15,0 0-48 0,1 2 0 0,-1-2 0 16,0 3-512-16,0 0-96 0,1 1-32 0,-1 0 0 16,-1 4-16-16,2 0-16 0,0 3 0 0,0 0 0 15,3 1-400-15,-2-1-80 0,0 3-16 0,1 0 0 16,-1 2-400-16,0-1-96 0,2-2-16 0,-1-1 0 0,1 1-192 0,-1-4 144 16,2 1-144-16,-2-2 128 0,0 1-128 0,0-4 128 15,1 1-128-15,-2-1 128 0,-1-4 0 0,0 1-128 16,0-3 192-16,-1-2-64 0,1-2 64 0,-1 0 16 15,-2-1 0-15,1-1 0 0,0-4 464 0,-1 3 96 16,0-4 0-16,0 1 16 0,0-3-608 0,0 2-176 16,0-3 0-16,0-2 0 0,0 3 0 0,1-3 0 15,1-1 0-15,0-2 0 0,0 1 0 0,2-3 0 16,0-1 0-16,1-3 0 0,1 1 0 0,0-1 0 16,3-3 0-16,-1 4 0 0,2-1 0 0,-2 3 0 15,3 6 0-15,1-1-128 0,1 2 128 0,1 4 0 16,0-1 0-16,2 3 0 0,-2 1 0 0,0 4 0 15,-1-1 0-15,0 3 0 0,0 0 0 0,-2 0 0 0,1 3 0 0,-2-1 0 16,-1 2 0-16,-1-2 0 0,-1 5 0 0,-3-2 0 16,1 1 0-16,-4 2 0 15,0 1 0-15,-1 0 0 0,-3 2 0 0,1 0 0 0,-4 0 0 0,-1 0 0 16,0 0 0-16,-3 1 0 0,1-4 0 0,0 3 0 16,0-3 0-16,0-1 0 0,1-1 0 0,1-1 128 15,1 1-128-15,0-4 0 0,3 0 0 0,0-2 0 16,0-2 0-16,2 0-128 0,1 2 128 0,-1-1 0 15,2-1 0-15,0-1 0 0,1 3 0 0,0 0-128 16,1 3 128-16,0-1 0 0,0 1 0 0,1 3 0 16,1 0 0-16,0 2 0 0,2 3 0 0,-1-2 0 15,0 5 0-15,2-3 0 0,0 1 0 0,1 1 0 0,-2-4 0 16,2 5 0-16,1-2 0 0,-1 1 0 0,-6-13 0 0,0 0 0 16,0 0 0-16,28 52 0 0,-21-41 0 0,0-2 0 15,-1 2 0-15,0-3 0 16,1-1-480-16,-1-2-16 0,0 1 0 0,-1-4-10448 15,1-2-2112-15</inkml:trace>
  <inkml:trace contextRef="#ctx0" brushRef="#br1" timeOffset="59755.24">31233 5385 1839 0,'0'3'160'0,"0"0"-160"16,0 0 0-16,0-1 0 0,1-2 3936 0,0 1 752 15,0 2 160-15,0-1 16 0,3 1-2416 0,1 3-480 0,1-3-112 16,1 3 0-16,-1-2-992 0,2-3-192 0,-1 1-32 0,0-2-16 16,-1 0 48-16,1-2 16 0,0-3 0 0,-1 1 0 15,1 1 48-15,0-3 16 0,-2-1 0 0,0 1 0 16,-1 0-96-16,1 0-16 0,-2-2 0 0,-1 2 0 16,-1-1-256-16,0 1-48 0,-2 0-16 0,-1 2 0 15,-1-1-320-15,-2 2 144 0,0 0-144 0,-3 1 0 16,1 2 128-16,-2 0-128 0,0 0 0 0,-1 3 0 15,1-1 0-15,-2 4 0 0,0 0 0 0,0 2 0 16,0 1 0-16,0 2 0 0,-1 0 0 0,2 1 0 16,1 2 416-16,2-1-32 0,0 0 0 0,4 0 0 15,0 2-112-15,2-4-16 0,4 2-16 0,0-2 0 16,2-2-240-16,2 0 0 0,1-1 0 0,2-1 0 16,0-2 0-16,-10-5 0 0,0 0 0 0,0 0 0 0,0 0 0 15,57 25 0-15,-45-20 0 0,-1-3 0 0,1 2 0 0,0-3-128 16,-1-1 128-16,0 0 0 15,0-1-1456-15,2-1-176 0,-1-2-32 0,0-1-14080 16</inkml:trace>
  <inkml:trace contextRef="#ctx0" brushRef="#br1" timeOffset="60022.7">31769 5276 11055 0,'-1'-4'976'0,"-1"1"-784"16,1 1-192-16,0 0 0 0,0 0 1024 0,0 2 176 16,0 0 16-16,-3 2 16 0,1-2 1184 0,-5 2 224 0,-1 1 48 0,-2 3 16 15,-1-1-960-15,-3 3-192 0,1 3-32 0,1 2-16 16,-2 0-240-16,1 0-48 0,0 3-16 0,1-3 0 16,2 2-704-16,1-2-144 0,1 0-32 0,3 0 0 15,0-2-320-15,2 1 144 0,3 0-144 0,0-1 0 16,3 0 0-16,1-2 0 0,3 1 0 0,-1-1 0 15,-5-9 0-15,0 0 0 0,0 0 0 0,0 0-144 16,50 37-128-16,-50-37-32 0,0 0 0 0,0 0 0 16,46 7-2096-16,-33-11-416 0</inkml:trace>
  <inkml:trace contextRef="#ctx0" brushRef="#br1" timeOffset="60382.88">31939 5287 11967 0,'-9'5'1072'0,"3"1"-864"16,0 0-208-16,2-1 0 0,0-1 576 0,2-2 64 16,1 1 0-16,-3 3 16 0,-2 2 1024 0,-2 3 208 15,-1 3 32-15,-1 3 16 0,2 0-976 0,1-3-208 16,0 1-48-16,2 0 0 0,3-2 512 0,0-2 112 16,1 0 16-16,2 0 0 0,1 0-592 0,2-4-112 15,0 1-32-15,0 0 0 0,3-2-16 0,1-1 0 16,1-2 0-16,1 0 0 0,1-3 16 0,0 0 0 15,3-3 0-15,-2 0 0 0,1-3-32 0,1-2-16 16,-1 1 0-16,0-5 0 0,0 3-384 0,-3-2-176 16,1 0 160-16,-2 0-160 0,-2 0 0 0,-3 2 128 0,-1 0-128 15,-3-2 0-15,0 3 0 0,-3-1 0 0,-3 0 0 0,0 1 0 16,-2 2 0-16,-2 0 0 0,-1 2 0 0,-2-2 0 16,2 3 0-16,-2-1-128 0,1 2 128 0,-1 2 0 15,2 0-144-15,1 0 144 0,0 2 0 0,-1-2-144 16,3 4 144-16,0-1-208 0,2-1 80 0,0 2 128 15,2-2-1360 1,0 1-160-16,2 2-16 0,1-2-16 0,2 0-1024 0,1 0-208 16</inkml:trace>
  <inkml:trace contextRef="#ctx0" brushRef="#br1" timeOffset="60705.71">32186 5346 15663 0,'0'3'1392'0,"0"2"-1120"16,0-4-272-16,0 1 0 0,0-2 592 0,0 4 64 15,-1 0 16-15,1 2 0 0,-1 3 896 0,0-1 176 16,1 4 48-16,-1-1 0 0,1 0-368 0,1-2-64 16,0-1-16-16,0-2 0 0,1 0-448 0,0 0-80 15,3-2-32-15,-2-1 0 0,1 0-160 0,0-2-48 16,0 1 0-16,1-2 0 0,0 0 256 0,0-2 32 15,1 2 16-15,-2-4 0 0,2 2-368 0,-1-1-64 16,1 1 0-16,-1-4-16 0,1 3-224 0,1-3-32 16,-1 0-16-16,0 0 0 0,-1 0-160 0,1 1 0 15,1-3 0-15,-2 0 128 0,1 1-128 0,-1 2 0 0,1-3 0 0,-2 1 0 16,1-1 0-16,-2 1-176 0,1 0 176 0,-2-1-128 31,1-1-1456-31,-2 1-272 0,0 3-64 0,-1-4-13632 0</inkml:trace>
  <inkml:trace contextRef="#ctx0" brushRef="#br1" timeOffset="61074.61">32398 5352 911 0,'6'9'0'0,"-2"-4"0"0,1 1 0 0,-2-4 0 16,0 1 1152-16,-1-3 128 0,3 3 48 0,1 0 0 15,-6-3 368-15,0 0 80 0,0 0 16 0,54 26 0 0,-54-26-384 16,0 0-64-16,0 0 0 0,56 4-16 0,-44-6 160 0,-1-4 48 15,-1 1 0-15,1-1 0 0,-3-3-672 0,-1 1-128 16,0-1-32-16,-2 0 0 0,-1 2-192 0,-1-2-32 16,-2 0-16-16,-1-1 0 0,-1 4-80 0,-2 1-32 15,-2 1 0-15,0 1 0 0,-2 3-128 0,-2 1-32 16,-1 3 0-16,-1 0 0 0,0-1 832 0,-2 5 176 16,1-2 16-16,0 1 16 0,0 0-976 0,2 2-256 15,-2-1 0-15,4 1 0 0,0-1 128 0,1 0-128 16,1 1 0-16,2-1 0 0,2 1 144 0,1-1-144 15,1 1 128-15,2 0-128 0,0-1 0 0,3 1 0 16,-5-9 0-16,0 0 0 0,0 0 0 0,0 0 0 16,36 39 0-16,-36-39 0 0,0 0 0 0,0 0-144 0,0 0 144 15,54 24 0-15,-54-24-144 0,0 0 144 0,0 0 0 0,45 0-144 16,-34-2-144-16,-1-1-32 0,1-3 0 0,-1-2 0 31,1 0-1984-31,0-1-384 0</inkml:trace>
  <inkml:trace contextRef="#ctx0" brushRef="#br1" timeOffset="61418.99">32779 5387 6335 0,'1'1'128'0,"-1"2"48"0,0-3 0 0,0 3 0 0,0-1-176 0,0-2 0 0,0 4 0 0,-1-2 0 15,1 3 2432-15,-2 2 464 0,2 1 96 0,-1 1 16 16,1-1-1200-16,0 1-224 0,1-2-48 0,1 0-16 16,-1-1 208-16,1-1 32 0,0 1 16 0,0-1 0 15,1-2-112-15,-2 0 0 0,1 0-16 0,0-3 0 0,0 3-528 0,0-6-96 16,0 3-32-16,-1-1 0 0,0-3-480 0,0 0-112 15,0-1-16-15,-1-1 0 0,1 1-256 0,0-4-128 16,-1 1 128-16,2-1-128 0,-2 0 0 0,1-2 128 16,-1 0-128-16,0 0 0 0,0-1 0 0,-1 1 0 15,1-1 0-15,0 1 0 0,0 0 0 0,1 0 0 16,0 3 0-16,1-1 0 0,-1 0 0 0,1 3 0 16,1 1 0-16,-1-1 0 15,1 4 0-15,-1-1 0 0,2 0-144 0,0 0 144 0,1 3 0 0,-2-2 0 16,0 2-128-16,1 2 128 0,-1-2 0 0,-1 2-128 15,1-1 128-15,-1 4 0 16,0-2-1024-16,0 0-112 0,1 0-16 0,-1 0 0 16,-1 3 128-16,1-4 32 0,-1 1 0 0,-1 1 0 15,1 0 400-15,0-1 80 0,-1 0 0 0,2-2 16 16,-1 1-1472-16,-1 1-288 0,2-3-64 0</inkml:trace>
  <inkml:trace contextRef="#ctx0" brushRef="#br1" timeOffset="61849.64">32967 5348 15711 0,'0'4'336'0,"0"-1"80"0,1-1 16 16,0 0 16-16,1 0-448 0,-1-2 0 0,0 0 0 0,1 2 0 15,1-2 960-15,2 3 80 0,0-1 32 0,1 1 0 0,-2 0-432 0,1-3-96 16,-1 3-16-16,1 0 0 0,-1-3 672 0,0 2 128 15,0-1 16-15,1 1 16 0,-1-2-432 0,0 0-96 16,2 2 0-16,-1-2-16 0,-1 0-560 0,2 0-128 16,0 0 0-16,1-2-128 0,1 0 0 0,-2 1 0 15,2-4 0-15,-1 4 0 0,0-3 0 0,-1 0 0 16,1 1 0-16,-1-1 0 0,0-2-128 0,1 0 128 16,-1 3 0-16,-1-3-144 0,1 3-16 0,-2 0 0 15,0 1 0-15,-2-1 0 16,0 0-1088-16,-1 1-224 0,0 2-32 0,-1-1-16 0,0 1 1056 0,-1 1 208 15,-1-1 32-15,0 4 16 0,-2 0 208 0,0 1 0 16,-2 1 144-16,-1 3-144 0,0 0 480 0,-2 4 0 16,0 0 0-16,-1 3 0 0,0 1 1296 0,-1 2 256 15,0 1 48-15,-1 3 16 0,2 4-448 0,0 0-96 16,-2 6-16-16,0 1 0 0,-2 0-576 0,-2 5-128 16,-1 2-32-16,-3 0 0 0,1-1-416 0,-1-1-64 0,0-2-32 0,0-6 0 15,2 0-288-15,0-5 0 0,0 0 0 16</inkml:trace>
  <inkml:trace contextRef="#ctx0" brushRef="#br1" timeOffset="83985.97">28806 3029 911 0,'-9'-3'0'0,"3"1"0"0,2-2 0 0,1 4 0 16,3 0 3168-16,3-2 544 0,0 2 128 0,2-1 0 0,2-1-3040 0,6-1-608 15,3 0-192-15,8-2 0 0,4 1 192 0,3 2-32 16,5 0-16-16,-1-2 0 0,2 4 544 0,4 0 96 16,6 0 32-16,4 0 0 0,-1-2-32 0,3 1 0 15,4-1 0-15,1-2 0 0,1 2-208 0,-1-1-64 16,1 1 0-16,-7-2 0 0,-3 2-320 0,-1-1-64 16,-1 0 0-16,-2 3-128 0,-4-1 192 0,-3 1-192 15,-6 0 192-15,-4 1-192 0,-6-1 144 0,-3 3-144 16,-4-1 0-16,-5-1 144 0,-2 4-144 0,-5-4 160 15,-3 1-160-15,-3 1 160 0,-4-1-32 0,-3 0-128 16,-5 0 192-16,-5 1-64 0,-5-3 1152 0,-7 2 240 16,-3-2 32-16,-5 4 16 0,-3-2-640 0,-6 1-128 15,-6 0-32-15,-5 2 0 0,-3 1-128 0,-6-1-16 16,-1 1-16-16,-1 1 0 0,-3 3-160 0,2-4-16 16,1 2-16-16,2-2 0 0,0-1-160 0,5 1-16 0,7 1-16 0,4-2 0 15,5 1-224-15,3-1 0 0,6 1 0 0,4-4 0 16,6 1 0-16,6-3 0 0,6 0 0 0,6-1 0 15,6-1 0-15,3-1 0 0,7 1 0 16,5-2 0-16,3 0 0 0,5-2 0 0,6 3 0 0,4-5 0 16,5 1 0-16,4 2 0 0,2-3 0 0,6-1 0 15,5-2 0-15,4 2 0 0,4-2 0 0,2 3 0 16,-3-1 0-16,-3 1 0 0,1-1 0 0,0 3 0 16,0-2 0-16,-1 2 144 0,-2 1-144 0,-3-1 128 15,-6 4 64-15,-3-2 16 0,-3 1 0 0,-6 1 0 16,-5 0-208-16,-4 0 176 0,-5 2-176 0,-5 0 160 0,-4 2-160 15,-5 0 0-15,-4-2 0 0,-4 2 128 0,-4 1-128 16,-6 1 0-16,-4 1 0 0,-5 1 128 0,-5-1-128 0,-6 3 0 16,-3-2 144-16,-4-1-144 0,-4 2 0 0,-2-1 0 15,2-1 0-15,-3 1 0 0,0-1 0 0,0 1 128 16,1-1-128-16,4-2 0 0,3 0 0 0,2-1 0 16,2-2 0-16,6 0 0 0,3 0 0 0,6-4-208 15,4 1 80-15,6-3-17216 16</inkml:trace>
  <inkml:trace contextRef="#ctx0" brushRef="#br1" timeOffset="85375.95">28386 2061 33167 0,'-4'-4'2944'0,"0"4"-2352"16,3 6-464-16,1-1-128 0,1 3 0 0,-2 1-256 16,-1 6 64-16,-3 9 0 0,-1 14 192 0,-4 12 0 15,-4 9-144-15,0 4 144 0,-1-1 0 0,1-2 0 16,0-3-144-16,3-4 144 0,0-3 0 0,4-4 0 16,0-4 0-16,1-2 144 0,2-6-144 0,-1-4 128 15,3-4-128-15,1-3 128 0,1-1-128 0,1-8 0 16,1 1 0-16,3-4 128 0,-1-2-128 0,0-4 128 15,3 1-128-15,0-6 128 0,1 0-128 0,-1-6 192 16,2 1-192-16,0-7 192 0,1-2 256 0,0-3 48 16,2-3 16-16,-2-3 0 0,-3 0-384 0,2-4-128 15,-1-4 0-15,0-3 0 0,0-5 128 0,-1 1-128 16,-1-1 0-16,0 2 144 0,-1 0-144 0,1-4 0 16,0 1 0-16,-1-1 0 0,1 0 0 0,-1 3 0 15,1-1 128-15,-1 2-128 0,0 0 0 0,-1 4 0 16,2 4 0-16,-3 1 0 0,2 6 0 0,0 2 0 0,1 1 0 0,-1 4 0 15,3 2 0-15,2 3 0 0,1 0 0 0,2 1 0 16,2 1 0-16,2 1 0 0,2 2 0 0,2-1 0 16,2 3 0-16,0-2 0 0,5 0 0 0,2 4 0 15,4-2 0-15,2 3 0 0,0 0 0 0,5 4 0 16,5 0 0-16,3 2 0 0,6 0 0 0,2 0 0 16,0 0 0-16,1-1 0 0,3-1 0 0,2 1 0 15,1 1 128-15,0-1-128 0,-4 0 0 0,-1-2 128 16,1 3-128-16,-5-3 128 0,-3 3-128 0,-5 1 128 15,-4 0-128-15,-3 1 128 0,-4 1-128 0,-3-1 128 16,-2 1-128-16,-6 0 0 0,-1-2 144 0,-4-1-144 16,-1 3 624-16,-2-4 48 0,-2 1 16 0,-1 0 0 15,-2-1-144-15,-2 1-32 0,-2-3 0 0,-3 3 0 0,1-1-512 0,-2 0 0 16,0-1 0-16,-3 2 0 0,1 2 128 16,-2-3-128-16,0 4 0 0,-1-1 0 0,0 3 0 0,0 0 0 15,-2 1 0-15,1 2 0 0,-1 0 0 0,-1 1 0 16,1 4 0-16,-1 1 0 0,-1 3 0 0,0 2 0 15,-1 3 0-15,0 0 0 0,0-1 0 0,0 3 0 16,2-1 0-16,-2 2 0 0,1-1 128 0,0 1-128 16,1 1 0-16,0-1 0 0,0-3 0 0,-1 1 0 15,2-4 0-15,0 2 0 0,-1-3 0 0,2-2 0 16,1 0 0-16,0-4 0 0,1 1 0 0,0-2 0 16,1-3 0-16,0-1 0 0,0 0 128 0,1-4-128 15,1 1 0-15,-1-3 0 0,0 0 0 0,-1-3 0 0,1 1 0 0,0-1 0 16,-1-2 0-16,0 0 0 0,0-1 0 0,0-1 0 15,-1 0 128-15,0 0-128 0,0-1 0 0,-1-1 0 16,1 0 432-16,0 1 16 0,-1-2 16 0,1 1 0 16,0 2-464-16,0 0 0 0,0-1 0 0,0 1 0 15,1 0 0-15,-1 1 0 0,1-1 0 0,0 2 0 16,0 1 0-16,-1-2 0 0,1-1 0 0,-1 2 0 16,0-2 0-16,-1 0 0 0,-1 2 0 0,-1-2 0 15,-2 1 0-15,-1-1 0 0,-3 0 0 0,-4 3 0 16,-1-3 0-16,-5 2 128 0,-3-1-128 0,-6-1 0 15,-5 0 0-15,-5 0 0 0,-3 2 0 0,-10-2-19088 16</inkml:trace>
  <inkml:trace contextRef="#ctx0" brushRef="#br0" timeOffset="92252.75">20605 4804 22111 0,'3'-6'1968'0,"-1"0"-1584"16,-1 3-384-16,0 1 0 0,0 2 608 0,2-3 32 15,0-1 16-15,1-4 0 0,2-1 1136 0,-1 2 240 16,1 1 32-16,-3 5 16 0,-1 1-224 0,0 3-64 15,-2 3 0-15,0 3 0 0,-1 4-768 0,0 5-144 0,-1 4-48 16,0 4 0-16,0 8-560 0,-1 0-112 0,-2 2-32 0,-2 1 0 16,1-4-128-16,-1 0 0 0,0 0 0 0,4-3 0 15,1-4 0-15,3-6 0 16,3-6 0-16,6-2 128 0,4-5 144 0,6-6 32 0,3-2 0 0,4-6 0 16,4-7-48-16,5-4 0 0,3-4 0 0,11-7 0 15,12-8 768-15,9-7 128 0,9-2 48 0,8-7 0 16,2-4-1760-16,5 2-336 15,6-2-80-15,-4 5-16 0,-5 7 784 0,-8 3 208 0,-6 8 0 0,-8 4-19952 16</inkml:trace>
  <inkml:trace contextRef="#ctx0" brushRef="#br0" timeOffset="99230.77">23427 4188 27647 0,'-7'-9'2448'0,"0"1"-1952"15,5 2-496-15,0 3 0 0,0 1 320 0,-3-2-48 16,-4-5 0-16,-5-4 0 0,-5-1 1088 0,-5-1 224 16,0 2 32-16,-1 7 16 0,2 5-464 0,2 2-80 15,-2 1-32-15,2 4 0 0,0 1-288 0,0 3-64 16,-2-1-16-16,2 2 0 0,2 3-384 0,2 0-80 15,2 0-16-15,0 1 0 0,5-1-208 0,2 2 176 16,4-2-176-16,2 1 160 0,2-1-160 0,4 3 0 16,3 0 144-16,-7-17-144 0,0 0 144 0,40 51-144 15,-40-51 192-15,0 0-192 0,69 58 192 0,-69-58-192 0,66 40 192 16,-66-40-192-16,73 37 160 0,-73-37-160 0,69 29 128 0,-69-29-128 16,65 25 128-16,-65-25-128 0,59 20 0 15,-59-20 128-15,0 0 0 0,68 22-128 0,-68-22 192 0,0 0-64 16,0 0 48-16,53 29 0 0,-46-21 0 0,-5-2 0 15,-3 1 144-15,-3 0 16 0,-3-1 16 0,-2 1 0 16,-3 0-16-16,-4 1 0 0,-3 1 0 0,-2-1 0 16,-2-2-80-16,-2 2 0 0,-1-2-16 0,1-1 0 15,0 1-240-15,-2-3 176 0,2 2-176 0,0-4 160 16,2 1-160-16,1 1 0 0,3-3 0 0,2 3 0 16,3-3 0-16,3 1 0 0,3-1 0 0,2 0 0 15,2 0-816-15,3-1-32 0,1 1-16 0,1-3 0 16,4 0-400-16,1 1-80 0,3 1 0 0,2-2-17072 15</inkml:trace>
  <inkml:trace contextRef="#ctx0" brushRef="#br0" timeOffset="99737.96">24092 4003 13823 0,'8'-25'1216'0,"-4"6"-960"0,-1 2-256 0,2 6 0 15,-1 4 4112-15,-1 5 784 0,1 0 160 0,2-3 16 16,3-2-3264-16,-2 1-656 0,1 4-128 0,-4 10-16 0,-6 6 144 0,-3 8 48 16,-5 7 0-16,-4 8 0 0,0 4-736 0,-4 4-144 15,-2 4-16-15,-1 5-16 0,-3 2-160 0,2 0-128 16,0-2 192-16,-2 1-192 0,2-2 128 0,2-6-128 16,2-7 0-16,2-5 0 0,5-5 0 15,2-4 0-15,3-6 0 0,2-7 0 0,3 0-160 0,1-8-96 16,1-3 0-16,1-2-16 15,1-3-2560-15,-1-5-512 0</inkml:trace>
  <inkml:trace contextRef="#ctx0" brushRef="#br0" timeOffset="99967.73">24100 4024 30399 0,'2'3'2704'0,"1"2"-2160"0,1 0-544 0,-1-2 0 16,0 3 624-16,2-1 16 0,4 8 0 0,-9-13 0 15,29 47 544-15,-29-47 112 0,38 68 32 0,-38-68 0 16,31 77-624-16,-18-38-112 0,-1 0-16 0,-1 1-16 16,-1-1-64-16,-1 1-16 0,-2-3 0 0,0-1 0 15,-1-4-304-15,0-4-176 0,0 0 192 0,-2-2-192 16,2-6 128-16,-2-1-128 0,1-1 0 0,0-5 0 16,0-2 0-16,-2-2 0 0,1-1 0 0,-2-5 0 15,-1-3-432-15,0 0-80 0,-1-3-32 0,-1-5-17392 16</inkml:trace>
  <inkml:trace contextRef="#ctx0" brushRef="#br0" timeOffset="100138.73">23933 4348 35007 0,'-4'0'3120'0,"3"0"-2496"15,4 0-496-15,2 3-128 0,1-3 384 0,0 1 48 16,4-1 16-16,4 2 0 0,-14-2-448 0,51 9 0 15,-51-9 0-15,63 11-176 0,-63-11 176 0,65 11 0 16,-65-11-144-16,64 15 144 16,-64-15-576-16,59 16-64 0</inkml:trace>
  <inkml:trace contextRef="#ctx0" brushRef="#br2" timeOffset="116738.88">10294 11199 33167 0,'-9'0'2944'16,"2"0"-2352"-16,5 0-464 0,2 0-128 15,0 0 672-15,-2 0 112 0,-4 0 32 0,-1 2 0 0,-1 2-336 16,-1 2-64-16,0 3-16 0,2 2 0 16,1 3 16-16,4 6 0 0,2 3 0 0,4 5 0 0,1 5 16 0,2 5 0 15,2 7 0-15,0 0 0 0,0 6-240 0,-2-3-32 16,2-3-16-16,1 2 0 0,2-1-144 0,0-6 192 16,5-1-192-16,-1-8 192 0,-16-31-192 0,37 54 0 15,-37-54 0-15,0 0 0 0,61 40 0 0,-61-40 0 16,0 0 128-16,71-7-128 0,-47-4 128 0,1-5 0 15,-2-5 0-15,0-3 0 0,-2-3 32 0,0-6 0 16,1-3 0-16,-2-4 0 0,1 3-160 0,-2-5 192 16,-2-1-192-16,-1 1 192 0,-4-1-192 0,-3 3 0 15,-4 1 0-15,-4 3 0 0,-2 4 0 0,-6-1 0 16,-4 1 128-16,-5-1-128 0,-3 4 256 0,-4 1 0 16,-4 6 16-16,-2 1 0 0,-3 2-272 0,-3 7 0 0,2 4 0 0,0 3 0 15,3 7-192-15,3 4-112 0,2 3-16 0,0 2 0 31,5 0-1088-31,1 6-208 0,3-1-48 0,3 2-15744 0</inkml:trace>
  <inkml:trace contextRef="#ctx0" brushRef="#br2" timeOffset="117218.99">11302 11121 20271 0,'-3'-12'1792'0,"2"1"-1424"16,1 3-368-16,0 2 0 0,1 3 1296 0,0 3 192 15,-1-2 48-15,2-1 0 0,-1-1 928 0,0 0 192 0,-1 4 32 0,-2 5 16 16,-2 5-1008-16,-1 5-208 0,-1 7-32 0,-1 4-16 16,0 8-912-16,-2 9-176 0,1 2-32 0,-2 6-16 15,1 5-304-15,-1 4 128 0,1-2-128 0,-2-3 0 16,1 2 128-16,-2-7-128 0,4 0 0 0,0-6 0 16,2-9 0-16,2-7 0 0,1-7 0 0,3-5 0 15,3-7-256-15,0-6-64 0,2-1-16 0,1-7-18000 16</inkml:trace>
  <inkml:trace contextRef="#ctx0" brushRef="#br2" timeOffset="117443.92">11365 11084 31327 0,'-2'12'1392'0,"1"-3"272"15,1 2-1328-15,1-1-336 0,0-4 0 0,0 2 0 0,2 3 896 0,2 10 96 16,2 13 32-16,3 14 0 0,1 8 80 0,2 3 32 15,1 1 0-15,-2-1 0 0,1-3-448 0,1-4-96 16,-1-2-16-16,2-4 0 0,0-1-320 0,0-3-64 16,1-2 0-16,0-4-16 0,1-4-176 0,-3-6 0 15,-14-26 0-15,29 44 0 0,-29-44 0 0,0 0 0 16,32 39 0-16,-26-30 0 16,0-3-1216-16,-3-3-240 0,-1-3-32 0,1-1-15568 0</inkml:trace>
  <inkml:trace contextRef="#ctx0" brushRef="#br2" timeOffset="117652.15">11251 11535 33167 0,'-1'9'1472'0,"1"-3"304"0,2-1-1424 0,2-1-352 0,-1-1 0 0,0-1 0 15,3 2 496-15,3 1 16 0,-9-5 16 0,0 0 0 16,58 37 160-16,-58-37 16 0,0 0 16 0,65 36 0 15,-65-36-256-15,0 0-48 0,0 0-16 0,67 28 0 16,-54-25-400-16,0-1 128 0,0-2-128 0,-2-2 0 16,0 0-848-16,0-4-256 0</inkml:trace>
  <inkml:trace contextRef="#ctx0" brushRef="#br2" timeOffset="117981.53">11766 11409 22111 0,'4'9'976'0,"-2"-1"208"16,2 1-944-16,-2-3-240 0,-1-4 0 0,0 1 0 0,3 5 1648 0,1 6 272 16,4 11 64-16,2 4 16 0,2 6 416 0,-2-2 80 15,-2-2 0-15,-2-3 16 0,1 0-1200 0,-1-6-240 16,-1-4-48-16,1-3-16 0,0-4-544 0,1-3-96 16,0-5-32-16,0-3 0 0,0-3-128 0,2-3-16 15,2-2-16-15,-1-6 0 0,1-1 0 0,0-4 0 16,2 2 0-16,-1-2 0 0,-1-2-176 0,2 4 128 0,-2 0-128 0,-1 3 128 15,-1 6-128-15,-2 0 0 0,1 7 0 16,-2 1 0-16,-2 5 0 0,2 2 0 0,-1 4 0 16,-2 4 0-16,1-2 0 0,-1 6 0 0,0-1 0 0,1 2 0 15,-1 2 0-15,2-2 0 0,1-1 0 0,-1-1 0 16,2-1 0-16,0-3 0 0,2 0 0 0,0-5 0 16,-10-9 0-16,0 0 0 0,0 0 0 0,0 0 0 15,57 16-224-15,-46-19 80 0,0 1 16 0,-2-4 0 16,1 3-1152-16,-2-5-240 0</inkml:trace>
  <inkml:trace contextRef="#ctx0" brushRef="#br2" timeOffset="118255.98">12422 10841 41471 0,'-4'4'1840'0,"0"-2"368"16,3 0-1760-16,1 1-448 0,1 0 0 0,0 0 0 0,3 0 160 0,-1 3-160 16,3 7 192-16,1 7-192 0,2 6 128 0,-1 10-128 15,-1 2 0-15,0 4 0 0,-2 3 224 0,1 3-16 16,-1 2 0-16,2 4 0 0,0 0-16 0,-2 0 0 16,1-3 0-16,-1 2 0 0,1-2-192 0,-2-5 176 15,2-4-176-15,-2-3 160 0,2-2-160 0,-1-8 0 16,-1-4 0-16,-1-3 0 0,3-5-192 0,-1-5 0 0,1-4-16 0,-1-7 0 31,0-1-1344-31,-2-4-272 0</inkml:trace>
  <inkml:trace contextRef="#ctx0" brushRef="#br2" timeOffset="118463.89">12382 11270 35935 0,'-4'5'1600'0,"3"-1"320"0,1-1-1536 0,3-1-384 0,-1-1 0 0,1 2 0 16,3-1 592-16,2-1 48 0,5 3 16 0,-13-4 0 16,0 0-16-16,64 13 0 0,-64-13 0 0,0 0 0 15,71 8-240-15,-71-8-48 0,0 0-16 0,67 7 0 16,-67-7-208-16,0 0-128 0,62 5 128 0,-62-5-128 0,0 0 0 0,0 0 0 16,55 2 0-16,-46-2 0 15,0-3-464-15,-2 0-112 0</inkml:trace>
  <inkml:trace contextRef="#ctx0" brushRef="#br2" timeOffset="118841.15">12838 10762 29487 0,'-2'3'2624'0,"2"3"-2112"16,0-2-512-16,1 0 0 0,0 1 1792 0,0 3 240 15,2 4 48-15,-1 11 16 0,1 8-944 0,1 9-176 0,-1 8-32 0,-1 0-16 16,-2 0-288-16,1 2-48 0,-2-2-16 0,0-2 0 16,1 1-160-16,-1-4-32 0,2 0-16 15,0-4 0-15,0-2-48 0,0-6 0 0,3-3 0 0,-2-5 0 16,1-4-32-16,2-4-16 0,0-4 0 0,3-2 0 16,0-7-144-16,2-2-128 0,1-2 192 0,3-5-192 15,0-3 192-15,1-2-192 0,1-5 192 0,2-2-192 16,-1 1 128-16,1-1-128 0,1-1 0 0,0 4 0 15,-1 4 0-15,-2 3 0 0,0 6 0 0,-16 3 0 16,0 0 0-16,0 0 0 0,59 29 0 0,-59-29 0 16,25 37 0-16,-14-15 0 0,0 6 0 0,-2 0 0 15,0 1 0-15,-1 1 0 0,-1-1 0 0,0-1 0 16,0-2 0-16,-2-1 0 0,1-2 0 0,0-4 0 16,-1-4-384-16,1-1-96 0,-1-5-16 0,2-2-19728 15</inkml:trace>
  <inkml:trace contextRef="#ctx0" brushRef="#br2" timeOffset="119860.63">14054 11055 31327 0,'-4'-5'2784'0,"3"-1"-2224"16,2 3-560-16,1 1 0 0,1 0 1120 15,0-4 112-15,1-3 32 0,3-3 0 0,3-5-560 0,1-2-96 16,3 2-32-16,-1 3 0 0,2-1 48 0,-2 6 0 16,2-1 0-16,1 4 0 0,1 0-176 0,1 4-48 15,-1 2 0-15,-17 0 0 0,0 0-96 0,0 0-32 16,59 24 0-16,-49-11 0 0,-1 3 0 0,-3 1 0 16,-1 3 0-16,-3 2 0 0,-2 1-32 0,-2 0-16 15,-1 0 0-15,-3 2 0 0,-1 1 32 0,-2 0 16 16,-3 1 0-16,0 5 0 0,-3-1-128 0,1 1-16 15,-1-3-128-15,2-3 192 0,1 0-192 0,0-4 0 16,4-2 128-16,0-1-128 0,1-2 128 0,4-3-128 16,2-3 176-16,1 2-176 0,2-3 128 0,2-4-128 0,3 5 0 15,1-5 0-15,1 0 0 0,1-1 0 0,0-1 0 0,2 1 0 16,-1-2 0-16,-11-3 0 0,0 0 0 16,0 0 0-16,0 0 0 0,65 16 0 0,-65-16 0 0,0 0 0 15,0 0 0-15,0 0-144 0,0 0 144 0,61 20 0 31,-52-17-848-31,0-2-96 0,-1 1-16 0,0-2-18528 0</inkml:trace>
  <inkml:trace contextRef="#ctx0" brushRef="#br2" timeOffset="120042.77">14686 11520 37775 0,'8'5'1664'0,"-2"0"368"16,0-2-1632-16,-1-1-400 0,-2-1 0 0,1-1 0 15,-1 0 512-15,2 3 32 0,4 0 0 0,1 2 0 0,-10-5-80 0,0 0-16 16,0 0 0-16,0 0 0 0,0 0-448 0,0 0 128 16,0 0-128-16,0 0 0 15,0 0-1024-15,0 0-240 0,0 0-48 0,0 0-15776 16</inkml:trace>
  <inkml:trace contextRef="#ctx0" brushRef="#br2" timeOffset="120425.67">15024 11035 33167 0,'-5'7'1472'0,"0"-2"304"0,2 0-1424 0,1-2-352 0,1 3 0 0,0-3 0 16,-2 3 560-16,0 3 32 0,-4 7 16 0,0 7 0 15,-4 5 224-15,3 3 64 0,0 4 0 0,1-2 0 16,3 1-464-16,0 0-96 0,2 0-16 0,2 0 0 15,2 0-96-15,3-1-32 0,0-1 0 0,3-3 0 16,1-3 64-16,-9-26 0 0,25 38 0 0,-25-38 0 16,0 0 32-16,0 0 16 0,64 25 0 0,-64-25 0 15,44-8-112-15,-22-1-32 0,3-2 0 0,-1-4 0 16,2-4 80-16,0-4 16 0,-1-3 0 0,1-5 0 16,-2-2 48-16,0-1 16 0,-1-3 0 0,-3 1 0 15,-2 2-96-15,-3-1-16 0,-3 0 0 0,-2-2 0 16,-4 2 32-16,-4 2 0 0,-3 2 0 0,-5-3 0 0,-3 3-80 0,-5 0-16 15,-3 3 0-15,-5 1 0 0,-3 2-144 16,-3 5 128-16,-1 1-128 0,0 8 128 0,4 4-288 0,-1 5-64 16,0 6-16-16,2 3 0 15,-1 5-464-15,1 2-80 0,-1 3-32 0,2 3 0 16,0 2-64-16,2 4-16 0</inkml:trace>
  <inkml:trace contextRef="#ctx0" brushRef="#br2" timeOffset="125657.31">11353 12647 20271 0,'-2'0'1792'0,"-1"0"-1424"0,3 0-368 0,0 0 0 15,0 2 1536-15,0-2 256 0,-1 3 32 16,0 0 16-16,-1 2 160 0,0 4 48 0,-1 2 0 0,1 1 0 16,1 2-816-16,0 3-144 0,3 3-48 0,-1 0 0 15,0 5-688-15,3 0-144 0,-1 3-16 0,1 1-16 16,-1-1-176-16,0 2 0 0,1-1 0 0,-2-1 0 15,2 1 0-15,0-7 0 0,-1 1 0 0,0-5 0 16,1-5-128-16,-1-2 128 0,1-2-160 0,2-7-16912 16</inkml:trace>
  <inkml:trace contextRef="#ctx0" brushRef="#br2" timeOffset="125883.75">11299 12697 28559 0,'-3'0'2544'0,"2"0"-2032"16,3 0-512-16,1 0 0 0,2-2 1568 0,0 2 224 15,3-3 32-15,7 0 16 0,5 0-1104 0,4-3-224 16,4 1-32-16,-1-1-16 0,-1 3-96 0,-1-3-32 16,0 4 0-16,0-1 0 0,-1 0-144 0,0 0-16 15,-1 1-16-15,-1 1 0 0,1-1-160 0,-3-2 0 16,1 0 0-16,-2 0 0 0,0 1 0 0,-1 1 0 15,-2-2 0-15,-1 2 0 0,-2 2 0 0,-3-1-176 16,-1 1 176-16,-1 0-17152 0</inkml:trace>
  <inkml:trace contextRef="#ctx0" brushRef="#br2" timeOffset="126114.37">11486 12931 20271 0,'-7'7'1792'0,"3"-1"-1424"0,2-4-368 0,2-2 0 16,2 0 1600-16,-1 0 256 0,-2 3 64 0,1 3 0 16,1-1-640-16,1 1-128 0,5-4-32 0,0-2 0 15,3 0-336-15,3-2-64 0,0-1-16 0,3 0 0 16,-1-2-224-16,0 2-48 0,3-3-16 0,-2 3 0 16,1-2-416-16,0 2 0 0,-1 2 128 0,-1-4-128 15,0 5 0-15,-2-1 0 0,2 1 0 0,-3 0-176 16,0 1-1104-16,-2-1-208 0</inkml:trace>
  <inkml:trace contextRef="#ctx0" brushRef="#br2" timeOffset="126333.73">11555 13096 20271 0,'-16'8'896'0,"6"-3"192"0,2-2-880 0,4 1-208 16,2-2 0-16,2-2 0 0,0 1 1184 0,-1 3 192 15,-2 0 32-15,3 1 16 0,1 4 224 0,3-3 32 16,1 2 16-16,4-3 0 0,2-1-624 0,1-1-128 0,1 1-32 0,2-2 0 16,-15-2-368-16,0 0-80 15,0 0-16-15,68 0 0 0,-52-4-448 0,1 1 128 0,0-3-128 0,0 3 0 16,-1-2 0-16,0 0 0 16,1-1 0-16,-1 0-10832 0,2-4-2096 0</inkml:trace>
  <inkml:trace contextRef="#ctx0" brushRef="#br2" timeOffset="126623.65">12026 12892 19343 0,'2'3'848'0,"-1"0"192"0,0 0-832 0,0 0-208 0,1 0 0 0,-1-1 0 16,0 0 2064-16,1 2 368 0,2 5 80 0,1 1 16 16,2 2-480-16,-2 1-112 0,1 2-16 0,-2-1 0 15,1 1-944-15,-1-4-192 0,-1 2-32 0,1-1-16 16,-1-3 32-16,1-1 16 0,0 0 0 0,-1-2 0 0,1-3-528 0,-1-1-96 15,0 0-32-15,2-6 0 0,0 2-128 0,0-1 0 16,0-3 0-16,-1 0 0 0,0 0 0 0,1-2 0 16,-2 2 128-16,2 1-128 0,-1-3 0 0,0 5 0 15,0-1 0-15,0 2 0 0,0 2 0 0,-1 2 0 16,0 4 0-16,1-3 0 0,0 5 0 0,1 1 0 16,-1 0 0-16,2 2 0 0,0 4 0 0,2-2 0 15,-1 1 0-15,1 1 0 0,-2-2 0 0,2 2 0 16,0-5-144-16,-1-1 144 15,1-4-496-15,-2-1-32 0,2-2-16 0,-2-4-17216 0</inkml:trace>
  <inkml:trace contextRef="#ctx0" brushRef="#br2" timeOffset="126850.69">12355 12415 26719 0,'-3'3'1184'0,"0"-1"240"0,2 2-1136 0,1-2-288 0,1 1 0 0,-1 3 0 16,2-2 1632-16,0 5 272 0,0 8 48 0,1 3 16 16,3 9-720-16,0 2-144 0,-1 3-16 0,1 5-16 15,-2 1-768-15,2 1-160 0,-2 3-16 0,0-2-128 16,0 1 0-16,-1-2 0 0,0-3 0 0,0-2 0 16,-1-7 0-16,2-1 0 0,-1-6 0 0,0-4 0 15,2-3 0-15,0-6 0 0,0-2 0 0,0-5 0 16,1-4-352-16,-3-2-80 0</inkml:trace>
  <inkml:trace contextRef="#ctx0" brushRef="#br2" timeOffset="127054.35">12301 12664 27647 0,'-5'11'1216'0,"3"-3"256"0,1-2-1168 0,1 0-304 16,2-4 0-16,1 1 0 0,2 0 816 0,1 2 96 15,5 4 32-15,4 2 0 0,-15-11-544 0,0 0-96 16,0 0-32-16,66 39 0 0,-66-39-272 0,0 0 0 16,0 0 0-16,0 0 0 0,67 23 0 0,-57-22 0 15,-1-1 0-15,-1 0 0 16,-1-3-640-16,-1-1-64 0,1 0-32 0,-2-5-12704 0</inkml:trace>
  <inkml:trace contextRef="#ctx0" brushRef="#br2" timeOffset="127374.55">12602 12757 9215 0,'6'17'400'0,"-1"-6"96"0,-2-5-496 0,1-1 0 0,-2-1 0 0,1 0 0 16,3 3 1984-16,4 3 288 0,-10-10 64 0,0 0 16 16,59 51-576-16,-59-51-112 0,0 0-32 0,57 35 0 15,-43-29-32-15,0-4-16 0,-3 0 0 0,-1-4 0 16,-2 0-112-16,-2-2 0 0,0 1-16 0,-3-3 0 16,1 1-416-16,-2-3-80 0,-1 2 0 0,-2 0-16 15,0-2-320-15,-3 2-64 0,0-2-16 0,-3 2 0 0,-1 0-400 16,0 3-144-16,-3-2 0 0,0 5 144 15,-1 0-144-15,0 3 0 0,-2 0 0 0,1 2 0 0,1 1 0 0,-1 3 0 16,3 1 0-16,0 1 0 0,3-1 0 0,0 1 0 16,2 1 0-16,3-1 0 0,0 0-128 0,2-2 128 15,1 2 0-15,3-1 0 0,4-1 0 0,-1-2 0 16,3 0-144-16,0 1 144 0,2-2 0 0,-12-6 0 31,0 0-128-31,0 0 128 0,61 12-192 0,-46-12 0 0,2 2 16 0,0-2 0 16,-2 0-2368-16,1-2-464 0,0-1-112 0,-2 0-6528 15,0 0-1296-15</inkml:trace>
  <inkml:trace contextRef="#ctx0" brushRef="#br2" timeOffset="127646.05">13009 13016 4607 0,'1'3'192'0,"-1"-2"64"0,0-1-256 0,0 0 0 0,-1 0 0 0,1 0 0 15,-1 0 1456-15,0 0 240 0,-1 0 48 0,-2 0 16 16,0 0 1456-16,0-4 304 0,1 2 48 0,0-1 16 15,-2-1-448-15,2-1-96 0,0-3-16 0,-1 2 0 16,1-3-1312-16,-1 1-272 0,1-3-48 0,0 0-16 16,1 0-736-16,0 2-128 0,1-2-48 0,1 2 0 15,0 0-208-15,1-2-32 0,3 2-16 0,0-4 0 16,1 4-208-16,0-2 144 0,1 0-144 0,1 3 128 16,-1-1-128-16,1 1 0 0,2 1 0 0,-1 2 0 15,-2-1 0-15,2 1 0 0,1-1 0 0,-1 4 0 16,0-2 0-16,-2 2 0 0,2 2 0 0,-2 0 0 15,1 2 0-15,-2-2 0 0,1 4 0 0,-1 0 0 0,1 2-352 0,-2-3 48 16,2 3 16-16,-2 0-12032 16,2 2-2400-16</inkml:trace>
  <inkml:trace contextRef="#ctx0" brushRef="#br2" timeOffset="128801.85">13417 12872 30399 0,'0'9'2704'0,"2"2"-2160"16,0-2-544-16,-1-3 0 0,1 0 416 0,0 5-32 16,2 11 0-16,1 11 0 0,3 13-80 0,0 8-32 15,0-1 0-15,-2-5 0 0,1-2-64 0,-2-9-16 16,-2-4 0-16,0-7 0 0,1-4-192 0,-3-5 0 16,1-3 128-16,-1-6-128 0,0-2 0 0,-1-5 128 15,1-1-128-15,-1-5 0 0,1-2 240 0,-1-4-48 0,0-6-16 0,0-1 0 16,0-4 480-16,0-6 112 0,0 0 0 0,0-3 16 15,-1 0-608-15,0-1-176 0,-1 1 0 0,0 1 0 16,0 1 0-16,-2-1 0 0,1-2 0 0,-1-2 0 16,1 3 0-16,2 1 0 0,1-2 0 0,2 4 128 15,3 5-128-15,0 3 0 0,3 0 0 0,0 3 128 16,1 1-128-16,-1 4 0 0,2 1 0 0,-1 3 0 16,1-1 0-16,0 6 144 0,-2 1-144 0,-2 1 160 15,1 2-32-15,-3 1-128 0,1 5 192 0,-3 0-64 16,-1 2 272-16,-2 5 48 0,-1-2 16 0,-2 4 0 15,-1 0 0-15,-1 2 0 0,-1-1 0 0,-1 1 0 16,0-1-464-16,0-4 0 0,0 1 0 0,3-2 0 0,0-1 0 16,3-2 0-16,1-2 0 0,1 0 0 0,3-1 0 0,2-1-256 15,0 0 48-15,3-2-18016 16</inkml:trace>
  <inkml:trace contextRef="#ctx0" brushRef="#br2" timeOffset="129139.86">13876 12743 12895 0,'-3'5'1152'0,"1"-2"-928"16,-1 0-224-16,2-1 0 0,1 2 2176 0,0-2 400 15,0 1 80-15,0 1 16 0,-1 3-656 0,0 5-128 16,0 2-32-16,-1 1 0 0,0-2-480 0,2-2-96 0,-1 1-32 0,1 2 0 15,0-3-592-15,0 1-112 0,-1-1-32 0,0 1 0 16,0-5 448-16,1 2 96 0,0-3 16 0,0-4 0 16,0 1-464-16,0-3-96 0,1-2 0 0,-1-1-16 15,1-1-240-15,1-3-32 0,0-2-16 0,0-2 0 16,0-1 0-16,0 0 0 0,2-1 0 0,-1-2 0 16,0-1-208-16,1 1 0 0,0-2 128 0,1 3-128 15,0-2 0-15,0 4 0 0,-1 1 0 0,2 0 0 16,-2 3 0-16,1 1 0 0,-2 1 0 0,0 1 0 15,0 2-192-15,0-2 32 0,0 2 0 0,2-3-18656 16</inkml:trace>
  <inkml:trace contextRef="#ctx0" brushRef="#br2" timeOffset="129337.7">14146 12774 23039 0,'4'10'2048'0,"-1"-3"-1648"15,-2-7-400-15,0 2 0 0,0 0 1216 0,3 2 176 16,2 7 16-16,4 3 16 0,-10-14 16 0,25 39 0 16,-15-24 0-16,-2-1 0 0,1-2-544 0,-5-5-128 15,1-1 0-15,-2-3-16 0,-1 1-592 0,-1-2-160 16,0-2 0-16,-1-2 0 0,0-2 0 0,0-1 0 16,-1-1 0-16,0-3-10704 15,0-2-2096-15</inkml:trace>
  <inkml:trace contextRef="#ctx0" brushRef="#br2" timeOffset="129506.85">14182 12387 31327 0,'-3'-1'2784'0,"-1"-1"-2224"0,1 2-560 0,3 0 0 16,0 0 1664-16,0 0 240 0,-2-3 32 0,-1 2 16 15,1-1-1296-15,0-1-256 0,2 0-48 0,1 1-16 16,1 2-336-16,2 0 0 0,-1 2 0 0,1-2 0 15,1 4-720-15,-1-2-64 0,2 0-16 0,1-1-15904 16</inkml:trace>
  <inkml:trace contextRef="#ctx0" brushRef="#br2" timeOffset="129874.16">14645 12539 11967 0,'-2'0'528'0,"0"-3"112"0,-1 3-512 0,1-2-128 16,0 1 0-16,1 1 0 0,-1 0 1584 0,-3 0 272 15,-3 0 64-15,-3 0 16 0,-3 3 560 0,-1 1 96 16,-1 4 32-16,1-1 0 0,-1 2-1296 0,1 2-256 16,-2 1-48-16,1-1-16 0,4 1-176 0,-1-1-48 15,0-2 0-15,4 1 0 0,0-1-384 0,4-3-80 16,0 2 0-16,3-4-16 0,1 2-304 0,2-1 0 15,4 1 128-15,0-1-128 0,3 1 192 0,2-2-32 16,-10-4 0-16,0 0 0 0,0 0 32 0,57 22 0 0,-57-22 0 0,0 0 0 16,0 0 288-16,60 24 64 15,-60-24 16-15,0 0 0 0,0 0-384 0,0 0-176 0,62 35 160 0,-53-27-160 16,-3 3 128-16,-1-2-128 0,0 0 0 0,-1-2 0 16,-2 2 0-16,-1 1 0 0,-1-1 0 0,-1 0 0 15,-1 0 0-15,-1-1 0 0,0 0 0 0,0-2 0 16,0 2 0-16,-1-2 0 0,1-3 0 0,-1 1 0 15,1-2-368-15,0-2-16 0</inkml:trace>
  <inkml:trace contextRef="#ctx0" brushRef="#br2" timeOffset="130187.69">14831 12706 17503 0,'12'0'768'0,"-5"0"176"0,1-1-752 0,-1-1-192 15,0 2 0-15,-3-3 0 0,3 0 576 0,4-2 96 16,6-1 16-16,3-3 0 0,1-2 640 0,-3 0 128 16,-5 2 16-16,-4-1 16 0,-1-1-528 0,-5 2-128 15,-1 0 0-15,-2 1-16 0,-2 2 736 0,-2 1 160 16,-2-2 16-16,-3 3 16 0,-1 0-432 0,-1 3-96 16,-2-1 0-16,-2 4-16 0,-2 1-496 0,1 3-80 15,-1 1-32-15,0 3 0 0,2 2-352 0,-1 3-80 16,1 1-16-16,3 1 0 0,2-2 48 0,1 1 16 15,3 3 0-15,0-2 0 0,4-2-208 0,2-1 0 16,2 1 0-16,2-2 0 0,3 0 0 0,2 0 0 0,-9-13 0 0,0 0 0 16,39 31 0-16,-39-31 0 0,0 0 0 0,56 22 0 15,-56-22 0-15,0 0 0 0,68 8-192 0,-68-8 192 32,46-8-1808-32,-46 8-256 0</inkml:trace>
  <inkml:trace contextRef="#ctx0" brushRef="#br2" timeOffset="130513.97">15836 12365 15487 0,'-5'4'336'0,"1"-3"80"0,-1 1 16 0,3 1 0 0,1-2-432 0,0-1 0 16,-1 2 0-16,-3 1 0 0,0 2 2480 0,-3 0 400 16,-2 2 96-16,1 1 16 0,0 1 16 0,0-1 16 15,1 1 0-15,1-1 0 0,0 4-1440 0,-1 1-304 16,0 1-48-16,0 1-16 0,0 2-704 0,1-1-128 16,-1 5-48-16,-1-5 0 0,1 4-336 0,1 0 144 15,1 1-144-15,1 1 0 0,0-3 0 0,0 3 0 16,3-2 0-16,1 0 0 0,0-1 0 0,1-1 0 15,1-1 0-15,-1-3 0 0,1 1 0 0,-1-4 0 16,2 0 0-16,-1 0 0 16,2-5-1184-16,-1 0-192 0</inkml:trace>
  <inkml:trace contextRef="#ctx0" brushRef="#br2" timeOffset="130865.46">15847 12376 21183 0,'-6'2'944'0,"2"-2"192"0,1 3-912 0,0 0-224 15,2-1 0-15,1-1 0 0,1 4 2368 16,-1 1 448-16,1 7 64 0,1 2 32 0,1 2-688 0,1 3-144 16,3 0-32-16,1 2 0 0,-8-22-1392 0,20 45-272 15,-20-45-64-15,24 49-16 0,-11-25-304 0,-13-24 0 16,25 52 0-16,-25-52 0 0,24 46 144 0,-24-46-144 16,21 39 0-16,-21-39 144 0,20 33-144 0,-20-33 0 15,0 0 0-15,0 0 0 0,29 40 0 0,-24-34 0 16,-2-4 0-16,-2-2 0 15,0-2-608-15,-2-4-48 0</inkml:trace>
  <inkml:trace contextRef="#ctx0" brushRef="#br2" timeOffset="131043.65">15809 12652 6447 0,'-1'11'576'0,"0"-8"-576"0,0 0 0 0,1-1 0 16,2 0 6672-16,0-2 1232 0,1 2 240 0,2-2 48 15,3 0-6016-15,-8 0-1200 0,0 0-240 0,0 0-48 16,52 0-528-16,-38-4-160 0,-1 2 0 0,0-1 0 16,0 0 0-16,-2-3 0 0,0 1 0 0,0-1-11392 15,0-4-2256-15</inkml:trace>
  <inkml:trace contextRef="#ctx0" brushRef="#br2" timeOffset="131226.74">16258 12567 26719 0,'4'20'1184'0,"-1"-6"240"0,0 1-1136 0,0-6-288 16,-1-2 0-16,0-1 0 0,3 3 928 0,1 7 128 15,1 7 32-15,3 10 0 0,2 2-720 0,-4-1-144 16,-2-3-32-16,0-2 0 0,-3-1-192 0,-1-4 144 16,-1 0-144-16,-1-2 128 0,-1-2-128 0,0-1 0 15,0-2 0-15,0-3 0 0,0-3-144 0,0 2 144 16,1-2-192-16,-2-3-13696 0</inkml:trace>
  <inkml:trace contextRef="#ctx0" brushRef="#br2" timeOffset="131475.97">16317 12841 8511 0,'-5'-22'192'0,"2"5"32"0,0 0 16 0,0 6 0 0,2 2-240 0,1 4 0 0,0-4 0 0,0-8 0 15,-1-9 2240-15,2-4 416 0,1-1 80 0,2 5 16 16,3 3-656-16,-1 4-128 0,3 4-32 0,0 4 0 15,0 2-144-15,0 1-48 0,-1 5 0 0,0 0 0 16,-1 0-48-16,-1 3-16 0,0 0 0 0,-3 4 0 16,0-1-816-16,-1 2-160 0,1 1-48 0,-3 2 0 15,0-2-208-15,0 3-64 0,-3-2 0 0,1 2 0 16,0 0-224-16,0-1-160 0,0 1 192 0,-1 1-192 16,2 0 0-16,-1 0 0 0,0-1 0 0,1 0 0 15,1 0 0-15,0-1 0 0,0 0 0 0,1-2 0 16,0-1-1472-16,2-2-240 0</inkml:trace>
  <inkml:trace contextRef="#ctx0" brushRef="#br2" timeOffset="131904.21">16691 12494 31327 0,'1'17'1392'0,"0"-3"272"0,1-3-1328 0,0 1-336 15,1-5 0-15,-1 0 0 0,1 3 192 0,2 8-48 16,1 13 0-16,2 8 0 0,-1 7-144 0,-2-1 0 16,-2-3 0-16,-2-2 0 0,1-3 0 0,-3-6 0 0,-1 2 128 0,-2-7-128 15,1-3 0-15,-2-1 128 16,2-4-128-16,-1-2 128 0,0-4-128 0,0-4 0 0,-1 0 0 0,1-5 0 16,-1-3 0-16,2 0 0 0,-1-3 0 0,0-5 0 15,1 2-192-15,1-5 0 0,-1-2-16 0,0-2 0 31,0-3-816-31,-1-2-176 0,1-1-16 0,0-3-16 16,-1 0 80-16,1-3 0 0,0-3 16 0,-1-1 0 0,0 0 592 0,1-3 112 0,-1 1 32 0,3-2 0 16,1 6 400-16,2-1 128 0,3 4 0 0,0 0 0 15,3 4 752-15,1 0 144 0,1 4 48 0,0-1 0 16,0 4-224-16,0 2-32 0,0 2-16 0,-1 2 0 16,0 2 96-16,0 2 32 0,0 0 0 0,0 2 0 15,-1 1-192-15,0 2-32 0,-1 2-16 0,0 1 0 16,0 2 288-16,-2 1 64 0,0 2 16 0,-2 1 0 15,-2 2-384-15,-1 3-80 0,0-2-16 0,-3 3 0 16,0 1-192-16,-4 1-32 0,-1 0-16 0,-1 1 0 0,-1-2-336 0,-1-2 144 16,-2 0-144-16,-2 0-12272 15,1-2-2512-15</inkml:trace>
  <inkml:trace contextRef="#ctx0" brushRef="#br2" timeOffset="136270.44">17646 12400 31327 0,'5'4'2784'0,"3"-4"-2224"16,3 0-560-16,2-3 0 0,-1 2 672 0,0-1 32 15,6-1 0-15,14-3 0 16,21-5-960-16,18-6-192 0,12 0-48 0,0 0 0 0,-5 0 496 0,-6 0 0 16,-5 3 0-16,-2 0 160 0,-2 5-160 0,-6 6 0 15,-57 3 0-15,95-2 0 0,-95 2 0 0,76 5 0 16,-76-5 0-16,66 9 0 0,-66-9 0 0,0 0 0 15,80 17-144-15,-80-17 144 0,0 0-304 0,65 14 0 16,-49-8 0-16,-2 0-13680 0</inkml:trace>
  <inkml:trace contextRef="#ctx0" brushRef="#br2" timeOffset="136591.1">18593 12062 37775 0,'0'-3'1664'0,"3"1"368"16,1-4-1632-16,2 3-400 0,0 0 0 0,0 2 0 16,2-1 176-16,4-4-48 0,9 1-128 0,6-1 192 0,-27 6 48 0,60-5 0 15,-60 5 0-15,0 0 0 0,76 24-240 0,-76-24 176 16,0 0-176-16,55 52 160 0,-42-32 240 0,-2 2 48 15,-2-2 16-15,-2 2 0 0,0 1-144 0,-3-1-48 16,-2 4 0-16,-3-1 0 0,0 1-96 0,-4 0-32 16,-2 4 0-16,-2-1 0 0,-2-1-144 0,-3 0 0 15,0-5 0-15,0-2 128 0,3-1-128 0,0-5 0 16,0-1 0-16,2-2 0 0,1-5 0 0,3-3 0 16,-1-2-192-16,3-2-18688 15</inkml:trace>
  <inkml:trace contextRef="#ctx0" brushRef="#br2" timeOffset="137333.16">19642 11605 35007 0,'-10'4'1552'0,"4"-1"320"0,1 1-1488 15,3-2-384-15,2 1 0 0,0 2 0 0,2 0 624 0,-1 4 48 16,3 4 16-16,0 8 0 0,3 6-272 16,1 6-48-16,1 4-16 0,-3 2 0 0,2 3-96 0,-2 1-32 15,-2-1 0-15,-1-2 0 0,-1-1 160 0,-1-2 16 16,-2-3 16-16,-2-3 0 0,2-5-64 0,-1-4-16 16,0-4 0-16,0-5 0 0,-1-2-16 0,2-2-16 15,0-5 0-15,0-2 0 0,0-4-144 0,0-2-32 16,0-7 0-16,-1-3 0 0,1-3 32 0,1-5 0 15,-1-4 0-15,1-5 0 0,0-3-160 0,0 0 0 16,1-3 0-16,-1 0 0 0,0-2 0 0,0 0 0 16,0-1 0-16,-1-3 0 0,2 4 0 0,0 2 0 15,2 0 0-15,1 4 0 0,3 6 0 0,2 3 0 16,1 1 0-16,1 5 0 0,0 7 0 0,-1 0 0 0,1 6 0 0,-1 2 0 16,2 3 0-16,-2 3 0 0,1 2 0 0,-1 3 0 15,0 1 0-15,-1 3 0 0,0 2 0 0,-3 0 0 16,-1 3 0-16,-2 0 0 0,-2-1 0 0,-1 4 0 15,-2-1 128-15,-3-1-128 0,-2 1 192 0,-1-1-64 16,-1-1-128-16,-1-1 0 0,-1-1 144 0,-1 0-144 16,0-2 0-16,0-4 128 0,1-1-128 0,0-3 0 15,0-1 0-15,1-4 0 0,1 0 0 0,-1-3 0 16,1-2 0-16,2-2 0 0,0 1 0 0,2 1 0 16,0-3 0-16,3 3 0 0,1 1 0 0,0 2 0 15,2 1 0-15,1 1 0 0,0 1 0 0,2 5 0 0,1-1 0 16,1 3 0-16,3 3 0 0,1 1 0 0,1 5 0 0,2 0 0 15,1 3 0-15,0 1 0 0,-14-21 0 0,33 40 0 16,-19-17 0-16,2-6 0 0,-1 4 0 0,1-5 0 16,0 1 0-16,-16-17 0 0,0 0 0 0,49 46 0 15,-49-46 0-15,0 0 0 0,0 0 0 0,65 41 0 16,-65-41 0-16,0 0 0 0,0 0 608 0,0 0 208 16,58 18 32-16,-52-18 16 15,2-3-2816-15,-2 0-560 0</inkml:trace>
  <inkml:trace contextRef="#ctx0" brushRef="#br2" timeOffset="137931.69">20224 11666 24879 0,'-6'8'2208'0,"3"-5"-1760"0,1 3-448 0,1-3 0 15,2-1 2672-15,0 2 448 0,1 1 80 0,0 3 32 16,3 4-1584-16,1 7-320 0,2 1-64 0,1 4-16 15,-1 3-784-15,-2-2-144 0,-1 1-48 0,0 0 0 16,-1 1-272-16,-3-1 0 0,1-2 0 0,-2-2 0 16,0-3 144-16,0-1-144 0,-1-2 0 0,0-2 144 15,2-3-144-15,-2-2 0 0,1-3 0 0,1-3 0 16,-1-1 0-16,0-4 0 0,1-1 0 0,0-3 0 16,-1-3-608-16,2-1-96 0,-2-5-32 0,1 1 0 15,-1-5-2720-15,-1-1-528 0,-1 0-112 0,0-4-32 16,-1-2 1040-16,-2 0 208 0,0-1 32 0,-2-1 16 15,-1 0 1280-15,1 0 256 0,-1 1 48 0,-1 1 16 0,1 2 1456 16,0 0 288-16,1 4 64 0,3 2 16 0,2 2 1696 0,1 4 336 16,3 1 64-16,1 3 0 0,3 2 32 0,-1 1 0 15,3 2 0-15,1-1 0 0,0 0-928 0,1 3-176 16,2-2-32-16,1 3-16 0,-1 0-592 0,-1 3-112 16,1 0-32-16,0 0 0 0,-1 3-384 0,-2-1-64 15,-2 3-32-15,0 1 0 0,-4 2-128 0,0 1-32 16,-3 1 0-16,-4 1 0 0,0 1-32 0,-3 2-16 15,1 1 0-15,-2-3 0 0,1 1-144 0,0-1 128 16,2 0-128-16,0-3 128 0,3-1-128 0,1-1 0 16,2-3 0-16,2-1 0 0,2-2 0 0,3-1 0 15,-1 0 0-15,5-2 0 0,-1-1 0 0,1 2 0 16,1 1 0-16,0 1 0 0,0 0 0 0,-1 2 0 16,-3-3 0-16,0 3 0 0,-1 3 1664 0,0-2 320 0,-4 2 48 0,-1 0 16 31,-2 2-3280-31,-4 1-656 0,2 2-128 0,-3 0-32 0,-2 2 3392 0,0-1 656 0,-1 2 144 0,-3-3 32 31,-1 5-2496-31,0-1-512 0,-2-1-80 0,2-1-32 16,1-1-48-16,-1-4-16 0,1 2 0 0,0-1 0 0,2-4 800 0,0-2 208 0,0 0 0 0,3-1 0 15,-1-1 0-15,1-2 0 0,0-1 0 0,1-1-128 16,0-1-704-16,1-1-144 0</inkml:trace>
  <inkml:trace contextRef="#ctx0" brushRef="#br2" timeOffset="138207.14">20725 11576 28559 0,'2'-3'2544'0,"-1"3"-2032"15,1 3-512-15,0-3 0 0,-1 2 1792 0,0-1 256 16,1 1 48-16,1 4 16 0,3 2-672 0,-2 2-128 15,0 3-32-15,-2 1 0 0,0 5-752 0,-2-1-144 16,0 5-48-16,-1 1 0 0,0 2-80 0,0-1 0 16,-1 3-16-16,-2-1 0 0,0 3-112 0,-1-2-128 15,1 0 176-15,-1-2-176 0,0-3 0 0,-2 0 0 16,2-3 0-16,0-4 0 0,2-1 0 0,-1-2 0 0,2-2 0 0,1-5 0 31,1-3-320-31,0-3-128 0,2-2-32 0,2-3-18208 0</inkml:trace>
  <inkml:trace contextRef="#ctx0" brushRef="#br2" timeOffset="138427.01">20809 11612 14735 0,'-2'4'1312'0,"2"-2"-1056"0,2 1-256 0,-1 0 0 16,0 0 2880-16,0 2 528 0,2 3 112 0,2 5 0 15,3 6-832-15,0 3-192 0,3 1-16 0,0 3-16 16,-1-2-1312-16,1 0-256 0,-1 0-48 0,-1 0-16 15,-1-2-320-15,-1 1-64 0,2-1 0 0,-1-2-16 16,0-3-224-16,0 1-32 0,0-3-16 0,-1 0 0 0,0-4-160 0,1 3 0 16,-2-2 0-16,-1-1 0 0,-2-2-272 0,0 0-48 15,-2-4 0-15,-2 1-17760 16</inkml:trace>
  <inkml:trace contextRef="#ctx0" brushRef="#br2" timeOffset="138604.81">20711 11904 18431 0,'-8'0'1632'0,"2"0"-1312"15,3 2-320-15,3-2 0 0,0 0 2224 0,2-2 368 16,0 2 80-16,3-1 16 0,1-2-704 0,4 1-144 16,4-1-32-16,1-1 0 0,3 2-1040 0,0 0-192 0,0 1-64 0,0 1 0 15,-2-2-512-15,1 2 0 0,0 2-160 16,0-1 160-1,-2 1-2416-15,1-2-352 0</inkml:trace>
  <inkml:trace contextRef="#ctx0" brushRef="#br2" timeOffset="138905.94">21439 11675 26719 0,'-13'0'1184'0,"2"2"240"16,1 0-1136-16,2-1-288 0,2 2 0 0,3-1 0 0,-3 1 1728 0,-4 1 272 15,-7 7 64-15,-5 0 16 16,-4 6-304-16,2 1-64 0,2 0-16 0,1 0 0 0,5-1-960 0,0 2-192 16,4 3-32-16,1 0-16 0,2 2-176 0,3 2-48 15,3 2 0-15,3-5 0 0,2 4-80 0,3-4-32 16,3 0 0-16,5-5 0 0,-13-18-160 0,0 0 160 15,59 46-160-15,-59-46 160 0,56 18-160 0,-56-18 0 16,63 9 0-16,-63-9 0 0,76 5 0 0,-76-5 0 16,87-9-192-16,-41-1-19264 0</inkml:trace>
  <inkml:trace contextRef="#ctx0" brushRef="#br2" timeOffset="154645.7">22613 11695 35935 0,'-5'0'3200'0,"1"0"-2560"16,5 0-512-16,3 0-128 0,0 0 304 0,1 0 32 0,1-3 16 0,4-1 0 15,6-1-352-15,5-4-128 16,6-5 0-16,3 0 0 0,1-5-64 0,2-1 0 0,1-4 0 0,2-6 0 16,-1-3 368-16,4-4 64 0,6-1 16 0,1-3 0 15,-1-3 544-15,2-3 112 0,3-1 32 16,2-5 0-16,3-1-432 0,0-4-96 0,-1-3-16 0,1-4 0 15,-1 3-144-15,4-5-48 0,4-7 0 0,2-3 0 16,-1-1-64-16,-2-3-16 0,-3-3 0 0,-1-6 0 16,-1 0 0-16,0-4 0 0,0 0 0 0,-3-2 0 15,-2 0 0-15,-1-5 0 0,-4-8 0 0,-4 3 0 16,-3 7 0-16,0-6 0 0,-1-4 0 0,-3 1 0 16,0-2 32-16,-3 2 0 0,-2-1 0 0,-5 2 0 15,-2 2 32-15,-5 0 16 0,-4 0 0 0,-2-1 0 16,-4 3 48-16,-1-2 0 0,-1 2 0 0,-5-5 0 0,-1 6-64 15,-1-4 0-15,-3 1 0 0,1 0 0 0,-1-2 0 0,-2-1-16 16,0-2 0-16,0 3 0 0,-1 0-32 0,-1-1 0 16,2 1 0-16,-1-1 0 0,0 4-144 0,2-1 160 15,-1 3-160-15,1 4 160 0,3 6-160 0,0 8 0 16,2 5 0-16,-2 9 128 0,-2 2-128 0,-2 6 128 16,-3 0-128-16,-2 7 128 0,-4 7-128 0,0 4 160 15,-4 1-160-15,-3 4 160 0,-1 3-160 0,-2 1 0 16,1 4 144-16,-2 1-144 0,0-2 0 0,2 3 0 15,2 5 0-15,0-3 0 0,3 2 0 0,4 3-160 16,3 2 16-16,3 3 0 16,2 6-992-16,2 6-192 0</inkml:trace>
  <inkml:trace contextRef="#ctx0" brushRef="#br2" timeOffset="156654.66">24874 5069 20271 0,'7'8'1792'0,"1"-1"-1424"0,-1 1-368 0,1-3 0 15,1 1 256-15,3 5-32 0,-12-11 0 0,63 48 0 16,-12-2-224-16,11 5 0 0,2 8 0 0,-2-1 0 16,-8-1 0-16,-2 3 0 0,-4 4 0 0,-4 5 0 15,-3 4 176-15,-5 3 32 0,-3 1 16 0,-3-2 0 16,-3 2 448-16,-1-1 96 0,0 4 0 0,-1-2 16 16,-1-4 1408-16,-1 2 288 0,0 4 48 0,-2-1 16 15,-1 5-1712-15,-2-2-352 0,-1 5-64 0,-3 1-16 16,-2 5 336-16,-4 1 64 0,-2-4 16 0,-4 4 0 15,-2 2-368-15,-3 0-80 0,-3-2-16 0,-3 2 0 16,-2-6 32-16,-3 3 0 0,-4 3 0 0,-3 0 0 16,-3-6-160-16,-5 4-32 0,-2 2 0 0,-4 0 0 15,-1 0-48-15,-5 2-16 0,-2-1 0 0,-4 3 0 0,-1-3 16 16,-4 5 0-16,-8 0 0 0,-2-1 0 0,-3 2-16 0,-3-2 0 16,-2 0 0-16,-5-4 0 0,-2-1 112 15,-4 2 16-15,-4-1 0 0,-6 1 0 0,-3 2 0 0,-7-1 0 16,-3 3 0-16,-5-1 0 0,-6 1-128 0,-2-3-128 15,-5-1 176-15,-2-2-176 0,-2-3 192 0,-7 1-64 16,-3 5 0-16,-8-5-128 0,-3-4 272 0,-1 0-48 16,-4 3-16-16,-2-3 0 0,-4 4-16 0,-2-3 0 15,-2-4 0-15,-1-3 0 0,1-2-64 0,-2 0 0 16,-2 2-128-16,1-4 192 16,1 2-880-16,-2-1-176 0,1-1-32 0,1-1-16 0,5-2 1648 0,-1-1 336 15,3 0 64-15,0-3 16 0,6-2-832 0,3-3-176 16,7-6-16-16,-1 1-128 0,1-2 128 0,8-4-128 15,5-3 0-15,8-6 0 0,6-8 0 0,6-1 0 0,5-6 0 16,8-4 0 0,6-4-384-16,8-5-128 0,8-1-16 0,4-7-20592 0</inkml:trace>
  <inkml:trace contextRef="#ctx0" brushRef="#br2" timeOffset="158008.79">11803 14161 23039 0,'-5'-3'2048'0,"0"0"-1648"0,0-2-400 0,3 4 0 15,-3-1 1728-15,-2-2 272 0,-8-3 48 0,-8-5 16 16,-7 1-96-16,-2 5-32 0,2 0 0 0,1 6 0 16,2 3-848-16,4 5-160 0,2 3-32 0,2 4-16 15,2 2-464-15,2 0-96 0,3 4 0 0,1 1-16 16,2 6-160-16,2 2-16 0,4 5-128 0,1 1 192 16,3 5-192-16,1 1 0 0,4 3 128 0,2 3-128 0,3 0 0 15,1-6 0-15,4-2 0 0,-1-6 0 0,3-7 0 0,-18-27 0 16,41 43 0-16,-41-43 0 0,0 0 0 15,73 28 0-15,-73-28 0 0,58 0 0 16,-58 0-864-16,64-10-64 0,-32 1-16 0,0-2-16800 16</inkml:trace>
  <inkml:trace contextRef="#ctx0" brushRef="#br2" timeOffset="158393.1">12091 14273 19343 0,'-8'3'1728'0,"1"3"-1392"0,4-3-336 0,2-1 0 15,-1 0 1680-15,-1 2 272 0,-2 3 48 0,-4 4 16 16,-4 6-576-16,2 2-112 0,2 1-32 0,3 0 0 16,3 0-720-16,2-1-160 0,3 1-32 0,2 0 0 15,1 2-256-15,3-2-128 0,2-1 0 0,0-1 128 16,1-1 32-16,2-4 0 0,1 0 0 0,0-4 0 15,1-2 112-15,1-3 32 0,1-4 0 0,-2 0 0 16,2-1 160-16,1-4 48 0,0-2 0 0,-3-4 0 16,1 0-144-16,-4-2-32 0,-1-5 0 0,-1 1 0 15,0 0 144-15,-3 1 32 0,-1-4 0 0,-2 1 0 16,0 1-176-16,-4 1-16 0,-2 0-16 0,-1 1 0 16,0 1-112-16,-5 0-32 0,-1 4 0 0,-3 2 0 0,-2-2-32 15,-2 3-128-15,-3 2 192 0,-2-2-64 16,3 2-128-16,-4 3 128 0,1 1-128 0,0 2 128 0,2 0-128 0,2 0 0 15,4 5 0-15,1 1 0 0,0 0-240 0,5 2-80 16,0 4 0-16,2-1-16 16,4 2-2112-16,4-1-432 0</inkml:trace>
  <inkml:trace contextRef="#ctx0" brushRef="#br2" timeOffset="158807.12">12454 14308 22111 0,'-3'0'1968'0,"1"0"-1584"0,1 0-384 0,1 0 0 16,1 0 2336-16,0 0 384 0,0 2 80 0,0-1 16 15,2-1-1216-15,2 4-224 0,1 1-48 0,0 3-16 16,3-1-624-16,-2 0-128 0,-2 1-32 0,2 1 0 16,-1-1-336-16,0 1-64 0,0-2 0 0,1-1-128 15,-3 0 192-15,2-1-64 0,-1-2 0 0,1-3-128 16,-2 0 496-16,2-2-16 0,1-1 0 0,-1-3 0 16,1-1-304-16,0 0-176 0,0-1 192 0,1-1-192 15,0 1 128-15,-1 2-128 0,1-2 0 0,-3 2 0 0,2 3 0 0,1-2 0 16,-2 5 0-16,1 5 0 15,0-2 0-15,-1 6 0 0,1-1 0 0,0 3 0 0,0 0 0 0,-1 2 0 16,2 0 0-16,1-1 0 0,0 2 0 16,0-1 0-16,1-2 0 0,0-2 0 0,1 2 0 0,-1-4 0 15,2 1 0-15,0-3 0 16,0-1-448-16,-1-2-80 0,-1-2-32 0,1 0-17440 16</inkml:trace>
  <inkml:trace contextRef="#ctx0" brushRef="#br2" timeOffset="166761.69">12941 14280 10127 0,'-1'0'896'0,"0"0"-704"16,0 0-192-16,1 0 0 0,-2 0 832 0,1 0 144 15,0 0 32-15,-2 0 0 0,-2 0 400 0,1 0 96 16,-1 0 16-16,2 0 0 0,-1-3 288 0,0 2 64 16,1 1 16-16,1-2 0 0,0-1-320 0,2 0-64 15,0 3-16-15,1 0 0 0,0 0-400 0,2 0-64 16,3 0-32-16,-1 3 0 0,2 0-592 0,1 3-112 16,-2-3-32-16,2 3 0 0,1-2-256 0,0-1 0 15,-1 1 0-15,1-2 0 0,-1-2 128 0,-1 2-128 16,1-1 0-16,-1-1 0 0,1 0 0 0,0 0 0 0,1 0 128 0,-3 0-128 15,2-1 128-15,0-1-128 0,0 2 192 0,-2-2-192 16,2-2 288-16,0 1-48 0,-1 1-16 16,-1-2 0-16,2 0-80 0,-1 1-16 0,1-3 0 0,0 3 0 15,-2 0-128-15,2 0 192 0,0 1-192 0,1 2 192 16,0 2-192-16,-1 1 128 0,-2 5-128 0,2-1 128 16,0 3-128-16,-1 1 0 0,-1 0 0 0,1-1 0 15,-2 2 0-15,1 1 0 0,-1-4 0 0,-1 2 0 16,2-2 0-16,-3 1 0 0,1-3 0 0,0-2 0 15,0 0-160-15,0-4 160 0,0 1 0 0,-1-4-144 16,2 2-752-16,-1-4-160 0</inkml:trace>
  <inkml:trace contextRef="#ctx0" brushRef="#br2" timeOffset="167311.29">13482 14220 14735 0,'-2'0'1312'0,"0"0"-1056"0,1 0-256 0,1 0 0 15,0 0 1104-15,0 3 176 0,0-3 16 0,-2 3 16 16,1-1-176-16,1 4-48 0,3-1 0 0,0 1 0 16,3 1-320-16,-1-2-64 0,3 3 0 0,1 0-16 15,1-1-192-15,1-2-48 0,0 1 0 0,0-1 0 16,1-2 448-16,-1-2 64 0,0-2 32 0,-1-2 0 15,0 0-192-15,0-5-32 0,0 0-16 0,-1-1 0 16,0 1 112-16,-2-4 32 0,-2-1 0 0,1 1 0 16,-2 1-432-16,0-1-80 0,-3 1 0 0,-2 2-16 15,-2 1-208-15,-1 0-32 0,-2 2-128 0,0 0 192 0,-4 4-192 0,-2 1 128 16,1-1-128-16,-3 4 0 0,-1-1 128 0,1 4-128 16,-1 0 0-16,1 2 0 0,2 1 0 0,1 1 128 15,2 2-128-15,2 0 0 0,1 0 0 0,2 4 0 16,0-2 0-16,3 2 0 0,3-1 0 0,3 3 0 15,-1-3 0-15,4 3 0 0,1-4 0 0,1 0 0 16,3-2 0-16,1-3 0 0,1 1 0 0,1-2 0 16,-16-7 0-16,0 0 0 0,0 0 0 0,70 23 0 15,-70-23 0-15,0 0-160 0,0 0 160 0,68 10-208 16,-51-10 80-16,-1 0-17024 0</inkml:trace>
  <inkml:trace contextRef="#ctx0" brushRef="#br2" timeOffset="167579.57">14011 14143 23951 0,'-4'0'2128'0,"-1"2"-1696"0,2-2-432 0,1 0 0 15,1 2 1312-15,-4-2 176 0,-4 2 48 0,-5 1 0 16,-4 1 192-16,0 1 64 0,1 1 0 0,4-1 0 15,0 1-640-15,5 2-112 0,1-1-16 0,2-2-16 16,2 3-688-16,2 1-128 0,2 2-16 0,0 0-16 16,4 3-160-16,0-3 0 0,2 1 0 0,1 1 128 15,2 0-128-15,1 0 0 0,-11-13 0 0,0 0 0 16,42 39 0-16,-42-39-144 0,0 0 144 0,0 0 0 0,67 33-336 16,-67-33 32-16,0 0 16 0,0 0-17184 15</inkml:trace>
  <inkml:trace contextRef="#ctx0" brushRef="#br2" timeOffset="168468.7">14127 13748 15663 0,'-2'-5'1392'0,"0"-1"-1120"16,1 3-272-16,1 1 0 0,0-2 1392 0,0-1 208 15,0-6 64-15,-1-4 0 0,1 1 448 0,0 0 80 16,2 6 32-16,1 8 0 0,0 6-928 0,3 5-176 15,1 6-32-15,1 5-16 0,2 4-288 0,1 5-48 16,1 6-16-16,0 2 0 0,3 6-464 0,-2 0-80 16,3 3-32-16,-4-2 0 0,-1-1-144 0,-1-3 128 15,-1 3-128-15,1-5 128 0,-1-3-128 0,-2-4 0 16,-2 1 0-16,1-9 128 0,-2-2-128 0,1-5 0 16,-2-7 0-16,0 0-176 15,-1-6-272-15,0-2-48 0</inkml:trace>
  <inkml:trace contextRef="#ctx0" brushRef="#br2" timeOffset="168666.76">14163 13951 27647 0,'-7'4'2448'0,"4"-2"-1952"0,0 1-496 0,0-3 0 0,3 3 1456 0,1-3 192 0,2 1 32 0,-1 1 16 16,3 1-672-16,2 0-144 0,3 0-32 0,2 1 0 15,1 0-608-15,0-2-240 0,2-1 176 0,-2 1-176 16,0 1 0-16,-1-2 0 0,0-1 0 0,-1 2 0 16,0 1 0-16,-1-3 0 0,0 2 0 0,0 1-160 15,0-2-1536-15,0 1-304 0</inkml:trace>
  <inkml:trace contextRef="#ctx0" brushRef="#br2" timeOffset="168843.65">14579 14138 20271 0,'4'12'1792'0,"-2"-4"-1424"16,0-2-368-16,-1-4 0 0,0-1 2240 0,1 4 368 16,3 7 80-16,2 2 0 0,2 8-800 0,-2-1-160 15,1-2-48-15,-2-3 0 0,-1-1-944 0,-1-4-192 16,-2-2-32-16,-1-4-16 0,0 1-496 0,-1-3 0 16,-1 0 0-16,-1-3 0 0,-2 0 0 0,1-6 0 15,0 0-192-15,-1-5-16512 0</inkml:trace>
  <inkml:trace contextRef="#ctx0" brushRef="#br2" timeOffset="169012.14">14407 13712 34095 0,'-6'0'1504'0,"3"0"320"0,1-3-1456 0,1 3-368 0,0 0 0 0,1 0 0 15,1 0 256-15,0 3-32 0,1-3 0 0,3 2 0 16,-1 1-224-16,2 0 0 0,-1 0-144 0,2 2 144 15,0-1-1296-15,1 1-176 0,-1 1-16 0,4-1-16 16</inkml:trace>
  <inkml:trace contextRef="#ctx0" brushRef="#br2" timeOffset="169340.94">14730 13988 15663 0,'-1'11'1392'0,"1"-2"-1120"15,1-1-272-15,1-4 0 0,-1 1 1280 0,1 3 192 16,1 1 32-16,1 17 16 0,2 5 240 0,1 2 48 16,0-4 16-16,0-4 0 0,1-2-720 0,-2-6-144 15,2 0-16-15,0-6-16 0,0 0-384 0,0-3-80 16,-1-1-16-16,1-2 0 0,0-1 672 0,0-2 128 16,0-2 32-16,0-2 0 0,0-2-592 0,0-1-112 15,0-2-32-15,0-3 0 0,-1-2-32 0,-2-2 0 16,2 0 0-16,-2-3 0 0,-1 4-304 0,-2-3-64 15,0 0-16-15,-3 2 0 0,-1 2-128 0,-3-2 0 0,0 5 0 16,-3-2 128-16,-1 3-128 0,0-1 0 0,-2 4 0 16,-1-1 0-16,-3 1 0 0,1 1 0 15,-1 0 0-15,1 0 0 0,-1 2 0 0,2 1 0 0,2 2 0 0,2 1 0 16,1 2 0-16,1 0 0 0,2 3 0 0,0-2 0 31,2 3-784-31,2-2-96 0,0 3-16 0,3-1-16656 0</inkml:trace>
  <inkml:trace contextRef="#ctx0" brushRef="#br2" timeOffset="169661.91">15052 14047 17503 0,'0'0'1552'15,"0"-2"-1232"-15,0 2-320 0,0 0 0 16,1 0 1632-16,-1 0 272 0,2-1 48 0,-1-1 16 0,1 2 144 0,0-2 16 15,-1 2 16-15,0 0 0 0,1 0-736 0,-1 2-160 16,-1 0-32-16,0 1 0 0,-1 3-256 0,-1 1-64 16,2 1-16-16,-1-1 0 0,0 2-240 0,1 0-64 15,0 0 0-15,1 1 0 0,2-1-320 0,-1-3-64 16,0-1 0-16,0 1-16 0,2-1-176 0,0-3 0 16,2 0 0-16,-1-2 0 0,3-4 0 0,-1 2 0 15,0-1 0-15,1-3 0 0,1 3 0 0,-1-2 0 16,-1 0 0-16,-1 2 0 0,2-1 0 0,0 0 0 15,0 0 0-15,0 1 0 0,-1 3 0 0,0-2 0 16,2 2 0-16,-1-2 0 0,1 4 0 0,-1-2 0 16,2 0 0-16,-2 2 0 0,-1 1 0 0,0 1 0 15,0 1 0-15,-2 1-12672 0,2 2-2432 0</inkml:trace>
  <inkml:trace contextRef="#ctx0" brushRef="#br2" timeOffset="173590.63">15937 13598 30399 0,'-10'-10'2704'0,"0"4"-2160"16,4 1-544-16,1 3 0 0,1 2 1296 0,-5-4 160 15,-7-3 16-15,-11-2 16 0,-6-1-272 0,-4 1-48 16,2 6-16-16,5 4 0 0,3 5-720 0,3 2-160 15,4 0-16-15,1 7-16 0,3-2-112 0,3 4-128 16,3-2 176-16,1 1-176 0,4-1 128 0,3-1-128 16,2 3 0-16,4-4 0 0,0 0 0 0,4 0 0 15,-8-13 0-15,0 0 0 0,41 43 0 0,-41-43 0 16,0 0 0-16,54 36 0 0,-54-36 0 0,0 0 0 16,59 41 0-16,-59-41 0 0,0 0 0 0,50 42 0 15,-50-42 0-15,0 0 0 0,37 45 0 0,-28-31 0 16,-3 2 128-16,-2-1-128 0,-1-1 480 0,-2 0 32 15,-1 1 16-15,-2 0 0 0,-1-2-272 0,-2-2-64 0,-1 2-16 16,-2-4 0-16,-1 0 64 0,-1-1 16 0,-1-1 0 0,-3-2 0 16,1 1-256-16,-2-4 0 15,2 1 128-15,-2-3-128 0,3-1 0 0,1-1 0 0,0 0 0 0,1-2 0 16,2 1 0-16,0-1 0 0,1 0 0 0,3-1 0 31,1-1-656-31,-1-3-32 0,4 1 0 0,3-1-18496 0</inkml:trace>
  <inkml:trace contextRef="#ctx0" brushRef="#br2" timeOffset="173841.31">16033 13531 23039 0,'0'0'2048'15,"0"0"-1648"-15,1 0-400 0,-1 0 0 0,2 0 2480 0,-1 2 400 16,1-1 96-16,0 4 16 0,1 0-1312 0,1 4-256 15,0 3-48-15,0 5-16 0,-1 2-704 0,-1 1-144 16,3 2-16-16,-2 4-16 0,3 0-480 0,-3-1 128 16,0 1-128-16,1 2 0 0,-1-2 0 0,1 1 128 15,0-2-128-15,-1-1 0 0,0-2 0 0,2-2 128 16,1-3-128-16,-1-1 0 0,0-1 0 0,0 0 0 16,0-4 0-16,-2-1 0 0,0-1-368 0,1-6-16 15,-2 3 0-15,-1-6-17280 0</inkml:trace>
  <inkml:trace contextRef="#ctx0" brushRef="#br2" timeOffset="174029.8">15980 13737 3679 0,'-3'2'320'0,"2"2"-320"0,0-4 0 0,1 0 0 15,2 0 6496-15,1 0 1232 0,1-2 240 0,3 0 48 16,3-3-5792-16,6-1-1168 0,1-2-224 0,2 2-64 15,-19 6-624-15,41-14-144 0,-41 14 0 0,0 0 0 16,54-11-288-16,-54 11-48 0,0 0-16 0,0 0-14992 16</inkml:trace>
  <inkml:trace contextRef="#ctx0" brushRef="#br2" timeOffset="174321.48">16344 13782 16575 0,'3'14'736'0,"-1"-5"160"0,0 2-720 15,1-5-176-15,-2 0 0 0,0-4 0 0,1 5 1888 0,3 0 352 16,-1 5 64-16,4 8 0 0,1 0 304 0,-1-4 48 16,-2 1 16-16,1-3 0 0,0-2-1456 0,-4-1-272 15,1-2-64-15,0 1-16 0,-2-1-224 0,1-1-64 16,0-2 0-16,-2 0 0 0,1 3-80 0,-1-3-32 16,1-2 0-16,-1-1 0 0,1 1-304 0,-1-4-160 15,0 2 160-15,-1-2-160 0,0-2 128 0,0 2-128 16,0-4 0-16,0 2 0 0,0-3 0 0,0 1 0 15,-1-1 0-15,0-3 0 0,-1 1 0 0,1-1 0 16,0-3 0-16,0 0 0 0,0 0 0 0,-1-2 0 0,1 0 0 0,-1-1 0 16,1 2 0-16,0-2 0 0,1 3 0 0,0 0 0 31,0-1-720-31,0 1-96 0,0 0-16 0,1 0-16832 0</inkml:trace>
  <inkml:trace contextRef="#ctx0" brushRef="#br2" timeOffset="174496.67">16610 13853 23951 0,'7'17'2128'0,"-3"-6"-1696"0,0-3-432 0,-1-5 0 16,0 1 2928-16,1-2 496 0,3 4 96 0,-7-6 32 0,0 0-2304 0,44 33-464 16,-44-33-80-16,0 0-32 0,49 32-400 0,-49-32-80 15,0 0 0-15,0 0-16 0,0 0-176 0,0 0 0 16,0 0 0-16,0 0 0 0,0 0 0 0,0 0 0 15,0 0 0-15,36-15-11840 16,-38 1-2272-16</inkml:trace>
  <inkml:trace contextRef="#ctx0" brushRef="#br2" timeOffset="174665.99">16667 13553 33167 0,'-5'9'1472'0,"0"-3"304"0,2-1-1424 0,2-1-352 15,1-2 0-15,0 0 0 0,1-1 704 0,0 1 64 16,1 4 0-16,0-1 16 0,3 1-640 0,-1 0-144 0,2-3 0 0,-2 0 0 16,2 0 0-16,-1-1-160 0,0-1 160 0,1-1-15968 15</inkml:trace>
  <inkml:trace contextRef="#ctx0" brushRef="#br2" timeOffset="175208.19">16985 13720 21183 0,'7'14'944'0,"-3"-5"192"0,2 0-912 0,-3-4-224 0,1 0 0 0,-2-4 0 15,2 1 800-15,2 4 112 0,-6-6 32 0,0 0 0 16,0 0-384-16,48 40-80 0,-48-40-16 0,0 0 0 16,0 0 112-16,0 0 0 0,39 28 16 0,-35-25 0 15,0-1 912-15,-2-2 176 0,0 3 48 0,0-6 0 0,0 3-544 16,-2-2-96-16,1 1-32 0,-1-3 0 0,1 0-480 0,-1-1-80 15,1-1-32-15,0 0 0 0,-1 3-336 0,1-2-128 16,-1-1 0-16,0 0 0 0,0 3 0 0,0-3 0 16,0 4 0-16,0-3 0 0,-1 1 0 0,1 1 0 15,-1 1-160-15,0-2 160 0,-1 2 0 0,-1 2-128 16,1-2 128-16,0 2 0 0,0 0 0 0,1 0 0 16,-2 0 0-16,1 2-128 0,1-2 128 0,0 2 0 15,0-1 0-15,1 2 0 0,0-1 0 0,0-1 0 16,0 1 0-16,1 2 0 0,1-2 0 0,0 1 0 15,2-1 0-15,0 2 0 0,-1-1 0 0,1-1 0 16,1 2 0-16,1 1 128 0,0 1-128 0,-1-2 0 16,2 2 0-16,-2 0 0 0,2 0 0 0,-1 2 0 0,0-1 0 0,1 1 128 15,-1 0-128-15,0 1 0 16,1 5 0-16,1-3 128 0,0 3-128 0,0 0 0 0,-1 0 0 16,2 3 128-16,-1 1 16 0,0-1 16 0,1 2 0 0,-1-1 0 15,1 0 224-15,-1 0 64 0,0 4 0 0,1-5 0 16,-1 3-144-16,0-1-32 0,-1-1 0 0,-2-1 0 15,-2-2 64-15,1 4 16 0,-2-2 0 0,-1 2 0 16,-2-2 48-16,0 1 16 0,-1 1 0 0,-3-2 0 16,1 1 96-16,-4 0 32 0,0-1 0 0,-1-2 0 15,-1-1-128-15,0-3-32 0,-1 1 0 0,0-7 0 16,-1 1-384-16,-1-3 0 0,1-1 0 0,-3-2 0 16,0-2 0-16,-2-1 0 0,0-3 0 0,-2-7-21968 15</inkml:trace>
  <inkml:trace contextRef="#ctx0" brushRef="#br2" timeOffset="195931.96">9500 11562 25791 0,'-4'-9'2304'0,"-1"4"-1856"15,4 4-448-15,0 1 0 0,0-3 1216 0,-2-2 128 16,-5-3 48-16,-4-3 0 0,-5-4 464 0,0 4 112 16,3 4 16-16,0 5 0 0,4 5-960 0,1 5-192 15,3 3-48-15,0 2 0 0,3 3-496 0,2 3-96 16,3 2-32-16,-1 4 0 0,1 1-160 0,0 2 0 16,2 3 0-16,-1 0 0 0,3 1 0 0,0-5 0 15,3-4 0-15,0-4 0 0,1-7 0 0,3-3 0 16,0-4 128-16,1-6-128 0,2-4 0 0,0-3 0 15,-1-3 0-15,0-4 0 0,-3 2 272 0,1-5-16 0,1-4-16 16,-2-1 0-16,-2 1 64 0,-2-1 16 0,-2 0 0 16,-2 1 0-16,-3 0-320 0,-2 1 0 0,-2-1 0 0,-3 4 0 15,-2 2 128-15,-2 1-128 0,-1 2 0 0,-1 4 0 16,-2 0 0-16,1 3 0 0,0 2 0 0,-1 4 0 16,3 2 0-16,-1 4 0 0,0 3 0 0,-2 4 0 15,2-1 0-15,1 5 0 0,1 3 0 0,0 2 0 16,1 1 0-16,1-1 0 0,1 0 0 0,3 1 0 15,1-2 0-15,3 1 0 0,3-2 0 0,2-1 0 16,3-2 0-16,1 0 0 0,2-5 0 0,0-4 0 16,2 0 0-16,-1-5 0 0,0-2 0 0,0-2 0 15,2-1 0-15,-2-4 0 0,2-3 0 0,-3 0 0 16,1-2 0-16,-1-3 0 0,-1-2 0 0,-2 2 0 0,-2-3 0 16,-3 2 0-16,-2 2 0 0,-2-2 0 0,-2 3 0 0,-4-1 0 15,-1-1 0-15,-2 5 0 0,-2 1 0 0,-2 0 0 16,-1 2 0-16,0 3 0 0,0 1 0 0,-2 4 0 15,1 1 0-15,-1 5 0 0,2 5 0 0,-1 2 0 16,3 5 0-16,-1 0 0 0,2 6 0 0,2-2 0 16,1 0 0-16,2-2 0 0,4-2 0 0,1-1 0 15,2 1 0-15,2-5 0 0,3-2 0 0,0-2 0 16,4-4 0-16,1-2 0 0,2-2 0 0,3-6 0 16,1 2 0-16,-2-6 0 0,2-1 0 0,0-5 0 15,2-3 0-15,-1-1 0 0,1-3 0 0,-4 1 0 16,1-2 0-16,-4 0 0 0,-1 3 0 0,-3-1 0 15,-2 2 0-15,-4 2 0 0,-1 1 0 0,-3 3 0 0,-4 0 0 16,-1 2 0-16,-3 3 0 0,-1 4 0 0,-1-1 0 0,-2 5 0 16,-1-1 0-16,-3 4 0 0,-1 1 0 0,-1 2 0 15,0 1 0-15,1 2 0 0,0-2 0 16,2 2 0-16,3-2 0 0,2 1 0 0,4-1 0 0,4 0 0 16,1-1 0-16,4 3 0 0,3 0 0 0,0 0 0 15,3-2 0-15,1 2 0 0,2-2-128 0,2 0 128 16,2-3 0-16,0-2 0 0,2-1 0 0,1-3 0 15,1-2 0-15,0-1 0 0,0-3 0 0,-1-3 0 16,1-2 0-16,-1-2 0 0,-2-2 0 0,0-1 0 16,-2-1 0-16,-2 0 0 0,-2 0 0 0,-3 3 0 15,-1-3 0-15,-4 0 0 0,-1 3 0 0,-4-1 0 16,0 4 0-16,-3 0 0 0,-1 0 0 0,-2 2 0 0,-2 3 0 16,1 1 0-16,-2 1 0 0,-2 2 0 0,0 4 0 0,1 0 0 15,0 3 0-15,2 3 0 16,2 1 0-16,-1 4 0 0,5 2 0 0,0-1 0 0,1 3 0 15,4 0 0-15,1 5 0 0,1-2 0 0,3 3 0 0,2-3 0 16,2 2 0-16,0-2 0 0,2-3 0 0,1-1 0 16,1-1 0-16,2-6 0 0,-1-1 0 0,0-6 0 15,2-2 0-15,-1-5 0 0,2 0 0 0,-3-4 0 16,0-2 0-16,-2-4 0 0,0 2 0 0,-2-2 0 16,0-1 0-16,-4-1 0 0,1 2 0 0,-3-1 0 15,-1 1 0-15,-2-2 0 0,-3 3 0 0,-2 1 0 16,-1 0 0-16,-3 4 0 0,-1-1 0 0,-1 4 0 0,0-2 0 15,-2 2 0-15,1 3 0 0,-2 0 0 16,2 0 0-16,2 6 0 0,0 0 0 0,2 2 0 16,1 2 0-16,1 1 0 0,2 1 0 0,0 2 0 0,2 0 0 15,2 0 0-15,1-2 0 0,2 1 0 0,3-1 0 0,2 0 0 16,2 0 0-16,0-3 0 0,1-2 0 16,1-3 0-16,1-1 0 0,1-1 0 0,-1-3 0 0,0 0 0 15,-2-1 0-15,0-3 0 0,0-2 0 0,-2-1 0 16,-1 1 0-16,-2-1 0 0,-1-1 0 0,-3 2 0 15,-2 0 0-15,-3 1 0 0,-1 2 0 0,-3 0 0 16,-1-1 0-16,-2 5 0 0,0-3 0 0,-3 4 0 16,2-1 0-16,-2 0 0 0,-1 3 0 0,2 3 0 15,0 2 0-15,5 1 0 0,1 5 0 0,2 1-19360 16</inkml:trace>
  <inkml:trace contextRef="#ctx0" brushRef="#br2" timeOffset="197022.08">10245 14602 9215 0,'-1'-3'816'0,"-1"-1"-656"16,0 0-160-16,1 3 0 0,-1-1 1216 0,-1-2 224 16,-4-4 32-16,-4 0 16 0,-4-4 1008 0,0 3 192 15,-2 4 32-15,0 5 16 0,3 3-560 0,-2 3-128 16,4 3 0-16,1 2-16 0,-1 3-752 0,3 3-160 15,2 0-32-15,3 3 0 0,2 1-448 0,3 3-80 0,2 3-32 0,4 5 0 16,1-1-336-16,1 0-192 16,1 0 192-16,0-3-192 0,1-2 128 0,0-4-128 15,2-5 0-15,-2-6 0 0,1-4 176 0,0-5-176 0,2-5 160 0,-1-3-160 16,2-5 768-16,-2-6 48 0,0 0 16 0,0-6 0 16,0-5-544-16,-2-2-96 0,0-1-32 0,-3 0 0 15,-1-2-160-15,-3 1 160 0,-3 6-160 0,-3-3 160 16,-2 5-160-16,-5 0 0 0,-3 4 0 0,-3 1 0 15,-1 2 384-15,-3 3 0 0,1 5 0 0,0 1 0 16,0 3-224-16,-1 5-160 0,2 4 192 0,0 3-192 16,3 4 0-16,-2 6 0 0,2 3 0 0,0 2 0 15,2 2 0-15,1 2 0 0,1 1 0 0,2 3 0 16,2-1 0-16,3-3 0 0,2-2 0 0,1 0 0 16,3 0 0-16,3 0 0 0,3-2 0 0,0-5 0 0,3 0 0 0,0-8 0 15,4-2 0-15,0-3 0 0,-1-2 0 0,2-6 0 16,-1-2 0-16,-1-3 0 15,0-2 0-15,-2-4 0 0,-1 1 0 0,0-5 0 0,-1 1 0 0,-1-4 0 16,-1-1 0-16,-2 0 0 0,0-2 0 0,-2 5 0 16,-2-2 0-16,-2 4 0 0,-1 1 0 0,-3 3 0 15,-2 1 0-15,-1 5 0 0,-2 1 0 0,-1 3 0 16,0 4 0-16,0 2 0 0,0 6 0 0,0 1 0 16,2 7 0-16,0 1 0 0,0 3 0 0,1 4 0 15,1 6 0-15,-1 1 0 0,3 0 0 0,-2-2 0 16,3 4 0-16,0-7 0 0,1 2 0 0,1-5 0 15,1-1 0-15,0-8 0 0,1-2 0 0,3-4 0 16,-1-3 0-16,2-5 0 0,2-2 0 0,-1-6 0 0,3-1 0 16,0-4 0-16,2-3 0 0,-2-3 0 15,0-3 0-15,0-1 0 0,-1 2 0 0,-2-3 0 0,1-2 0 0,-1 1 0 16,0 0 0-16,-4 2 0 0,-1 3 0 0,-2 2 0 16,-1 2 0-16,1 5 0 0,0 3 0 0,-1 2 0 15,1 5 0-15,0 1 0 0,-1 3 0 16,0 3 0-16,0 2 0 0,0 1 0 0,-1 3 0 0,2-1 0 15,-1 0 0-15,0 3 0 0,1-2 0 0,0-1 0 16,1 0-288-16</inkml:trace>
  <inkml:trace contextRef="#ctx0" brushRef="#br2" timeOffset="197932.52">6393 13627 18431 0,'-5'-8'1632'0,"0"2"-1312"15,2 5-320-15,3 1 0 0,-1 1 1952 0,-1-2 320 16,-5-3 64-16,-3 0 16 0,-2 1 160 0,-2 5 48 15,3 5 0-15,0 8 0 0,2 6-1232 0,1 8-240 16,0 8-64-16,2 5 0 0,1 6-496 0,2 9-96 16,3 13-32-16,0 4 0 0,-1 5-272 0,0-3-128 15,0-8 0-15,-2-3 128 0,1-1-128 0,0-7 0 16,2-6 0-16,0-11 0 0,0-7 0 0,0-9 0 0,2-5 0 0,-1-8 0 16,-1-8 0-16,1-5 0 0,-1-4 0 0,0-6 0 15,0-5-208-15,0-8-32 0,0-3 0 0,-1-6 0 31,0 0-3440-31,-1-5-688 0,0-4-144 0,-2-5-32 16,-1 0-896-16,-1 0-192 0,-2 3-48 0,-2-1 0 16,-1-2 3936-16,0 1 784 0,0 7 144 0,2 3 48 0,1 3 1568 0,2 3 320 0,4 6 64 0,2 2 16 15,2 5 1440-15,3 3 304 0,-1 6 48 0,0 3 16 16,4 3 272-16,-1 3 64 0,5 0 16 0,1 3 0 16,3 1-1568-16,0 1-320 0,-16-5-64 0,0 0-16 15,66 27-816-15,-66-27-176 0,0 0-16 0,89 49-16 16,-89-49-208-16,71 48-32 0,-71-48-128 0,77 67 192 15,-77-67 304-15,76 79 48 0,-43-35 16 0,-1-3 0 0,-4-3 528 0,0 3 96 16,1-1 32-16,-3 2 0 0,-2-4-960 0,-2-1-256 16,-3-6 0-16,-3-3 0 0,1-3 0 0,-3-3 0 15,-3-5 0-15,-3-3 0 0,-3-5 0 0,-4-4 0 16,-2-2 0-16,-3-6-12224 16,-3-2-2448-16</inkml:trace>
  <inkml:trace contextRef="#ctx0" brushRef="#br2" timeOffset="198131.17">6296 14167 28559 0,'-15'0'1264'0,"8"-1"272"0,0-1-1232 0,4 2-304 0,2-3 0 0,2 3 0 16,2-1 1248-16,3-1 192 0,4-1 32 0,6 0 16 16,4 1-784-16,1 1-144 0,-21 1-48 0,0 0 0 15,75 7-208-15,-75-7-48 0,0 0-16 0,78 13 0 16,-78-13-240-16,0 0 0 0,77 11 0 0,-54-11 0 15,1 0 0-15,-2-5 0 0,0-3-144 0,-1-3-16080 16</inkml:trace>
  <inkml:trace contextRef="#ctx0" brushRef="#br2" timeOffset="198337.07">6929 13907 30399 0,'-1'17'1344'0,"1"-6"288"0,0 2-1312 0,2-2-320 15,2-2 0-15,0 0 0 0,3 5 1024 0,5 9 128 16,8 16 16-16,6 12 16 0,4 6-768 0,-3-1-160 16,-2-2-16-16,-1-3-16 0,-1 0-224 0,0 0 128 15,-3 0-128-15,1-4 0 0,-1-4 0 0,-2-6 0 16,0-6 0-16,-5-3 0 0,-1-9 0 0,-2-2 0 16,-1-6 0-16,-2-4 0 0,-1-5-128 0,-3-2 128 15,0-3 0-15,-2-7-10560 16,0-5-2016-16</inkml:trace>
  <inkml:trace contextRef="#ctx0" brushRef="#br2" timeOffset="198601.33">6989 13949 21183 0,'-9'-14'944'0,"5"6"192"0,1 1-912 0,0 2-224 0,2 1 0 0,1 0 0 16,1 1 2080-16,2-5 368 0,0-3 80 0,5-2 16 15,5-1-960-15,2 0-192 0,3 3-48 0,2 5 0 16,2-2-832-16,3 2-192 0,-25 6-16 0,54-3-16 15,-54 3 96-15,0 0 32 0,86 9 0 0,-86-9 0 16,0 0 480-16,72 23 112 0,-72-23 16 0,0 0 0 16,60 43-800-16,-45-30-224 0,-2 4 0 15,-3 1 128-15,-2 0 320 0,-5 3 64 0,-2-1 0 0,-4 2 16 16,-2 4-352-16,-3 2-176 0,-2-1 160 0,-2-1-160 16,-1 3 0-16,-3-7 128 0,2 1-128 0,-3-3 0 15,0 0 0-15,0-3 0 0,2-2 0 0,1-2 0 16,2-4-512-16,2-2-64 0</inkml:trace>
  <inkml:trace contextRef="#ctx0" brushRef="#br2" timeOffset="199087.48">7548 13700 30399 0,'2'12'2704'0,"1"-4"-2160"15,1 3-544-15,2-3 0 0,0 1 736 0,-2 0 32 16,4 2 16-16,5 12 0 0,8 13-224 0,5 13-48 16,3 10-16-16,-1 3 0 0,-1 3-112 0,-5 0 0 15,-1-5-16-15,-3 1 0 0,0-1-96 0,0 0-16 16,0 1 0-16,-1-2 0 0,-1-2-256 0,0-5 0 0,-2-8 128 16,-2-7-128-16,-2-6 0 0,-4-8 0 15,0-4 0-15,-2-7 0 0,1-1 0 0,-3-5 0 0,-2-4 0 0,0-4 0 16,-2-4 0-16,-2-3 0 0,1-4 0 0,-2-5 0 15,-3-5 0-15,-1-4 0 0,-2-7 0 0,-3-6 0 32,-1-2-672-32,-3-6-96 0,1 2 0 0,-2-2-16 0,-2-2 304 0,-1-7 64 0,-2 1 16 0,1-3 0 15,0-2 400-15,2 2 0 0,1 4 0 0,1-2 0 16,2 1 0-16,4 3 0 0,3 3 0 0,3 5 0 16,5 5 272-16,2 3 48 0,3 6 0 0,3 3 0 15,3 4 640-15,0 4 128 0,2 2 16 0,1 3 16 16,2 4-608-16,-2 1-128 0,1 3-32 0,3 3 0 15,1 1 64-15,0 5 16 0,2 1 0 0,-19-3 0 16,0 0-304-16,0 0-128 0,75 39 128 0,-61-24-128 16,-1 1 512-16,-3 5 32 0,-1 1 0 0,-5 1 0 0,-1 4-240 15,-4-1-48-15,-3-1-16 0,-1 1 0 0,-1-4 128 0,-3 4 16 16,-1 0 16-16,-2-1 0 0,1-2-400 0,-3-1 0 16,0 0 0-16,-2-4 0 0,0-3 0 0,1-4 0 15,0-3 0-15,3-5-20272 16</inkml:trace>
  <inkml:trace contextRef="#ctx0" brushRef="#br2" timeOffset="201958">10225 14619 6447 0,'0'0'576'0,"0"0"-576"0,0 0 0 16,-1-1 0-16,1-1 448 0,0 2-32 0,-2-3 0 0,1 0 0 16,-1 0-224-16,0-3-64 0,-2 2 0 15,1 0 0-15,0 1 192 0,-2 1 16 0,2 2 16 0,-2 0 0 16,2 2 752-16,-1-2 160 0,0 0 16 0,1 1 16 16,0 1 80-16,0 2 16 0,1-2 0 0,-1 1 0 15,1 3-688-15,0-4-144 0,2 4-32 0,-2-3 0 16,0 2-16-16,0 3-16 0,0-1 0 0,0 1 0 15,1-3 336-15,1 1 80 0,1 0 16 0,2-1 0 16,-1 1-160-16,1-3-48 0,1-1 0 0,1-1 0 16,0-1-96-16,0-1-32 0,2-1 0 0,-2-4 0 15,2-2 176-15,0 0 16 0,0-3 16 0,-3-2 0 16,1 2-128-16,-1-2-32 0,-1-2 0 0,-2 3 0 0,1-1-464 0,-2 1-176 16,0 3 0-16,-3 1 144 0,0 0-144 0,-1 2 0 15,-2 4 144-15,0 1-144 0,1 1 0 0,-2 1 0 16,-1 4 0-16,-1 1 128 0,2 2-128 0,-2 3 0 15,0 1 0-15,1 2 0 0,1 2 0 0,2 1 0 16,0 0 0-16,2-1-128 0,2 3 128 0,2-2 0 16,2 2 0-16,2-2-128 0,1 1 128 0,1-2 0 15,2-4 0-15,0 1 0 0,2-4 0 0,-1 0 0 16,1-1 0-16,-1-5 0 0,0-1 0 0,0-2 0 16,1-5 0-16,0-1 0 0,0-3 0 0,0-4 144 15,-1-2-144-15,-1-3 0 0,-1 1 192 0,-1-1-64 16,0-1 0-16,-5-1-128 0,-1 3 800 0,-2 3 48 15,-2 2 16-15,-4 1 0 0,0 2-672 0,-5 2-192 0,0 3 0 16,-2 1 0-16,-2 3 0 0,0 1 0 0,1 5 0 0,-1-1 0 16,3 3 0-16,-1 3 0 0,3 0 0 0,1 4 0 15,2-1 0-15,0 3 0 0,2 3 0 0,-2-1 0 16,3 1 0-16,3 0 0 0,1-1 0 0,2-2 0 16,1-1 0-16,2 0 0 0,3 0 0 0,1-4-128 15,1-1 128-15,4-3 0 0,-1-2 0 0,1-3 0 16,1-3 0-16,-1-2 0 0,1-1 0 0,-1-3 0 15,0 0 0-15,0-3 0 0,-1-4 0 0,-2 1 0 16,-1-4 0-16,-2 2 128 0,-1-3-128 0,-2-1 0 16,0-1 0-16,-2-1 128 0,-3 2-128 0,-1-3 0 15,-1 3 0-15,-4-1 0 0,-1 5 0 0,-2-1 0 16,-3 4 0-16,-1 0 128 0,-1 2-128 0,0 1 0 16,1 2 0-16,0 3 144 0,1 3-144 0,2 2 0 15,1 5 240-15,1 1-64 0,-1 6-16 0,2 3 0 0,1 1-160 0,0 3 0 16,3 3 0-16,1 1 0 0,0 5 0 0,2-4 0 15,1 3 0-15,1-1 0 0,2 0 0 0,1 0 0 16,2-5 0-16,1 0 0 0,1-7 0 0,2-1 0 16,0-6 0-16,2-5 0 0,1-3 0 0,-1-4 0 15,3-3 0-15,-2-1 0 0,-1-6 0 0,2-1 0 16,-1-5 0-16,-1-4 0 0,1-2 0 0,-3-1 0 16,0-5 0-16,-2 1 0 0,-1 1 0 0,-1 1 0 15,-4 2 0-15,-3 3 0 0,-2 2 0 0,-4 0 0 16,0 7 0-16,-3 1 0 0,-1 4 0 0,-2 0 0 15,-3 5 0-15,1 2 0 0,-1 0 0 0,-1 4 0 16,0 4 0-16,2 0 0 0,0 6 0 0,1-1 0 0,0 2 0 0,1 2 0 16,1 4 0-16,-1-2 0 0,2 2 0 0,1-1 0 15,0-1 0-15,1 0 0 0,3-1 0 0,1-3 0 16,3 0 0-16,3-4 0 0,2 2 0 0,4-3 0 16,0-1 0-16,3-2 0 0,2-2 0 0,0-3 0 15,2 0 0-15,-1-4 0 0,2 0 0 0,-1-5 0 16,1 0 0-16,-1-2 0 0,1-3 0 0,-2 0 0 15,-1-3 0-15,1-1 0 0,-2-1 0 0,-1 1 0 16,-1-1 0-16,-3 3 0 0,1-1 0 0,-1 1 0 16,-3 3 0-16,-1 0 0 0,-1 4 0 0,-3 0 0 15,0 1 0-15,-1 2 0 0,-2 1 0 0,-2 4 0 16,1-2 0-16,-3 3 0 0,0 0 0 0,-1 4 0 16,0 1 0-16,-2 3 0 0,0 3 0 0,0-2 0 0,0 6 0 15,1-2 0-15,-1 2 0 0,4-1 0 0,0 0 0 0,1 2 0 16,0-1 0-16,3 1 0 0,1-1 0 0,1 2 0 15,2-3 0-15,4 1 0 0,0-2 0 16,3 1 0-16,1 0 0 0,1-2 0 0,1-1 0 0,1 1 0 16,0-5 0-16,0-1 0 0,0-3 0 0,2-3 0 15,1-3 0-15,0-3 0 0,0-1 0 0,-2-5 0 16,1 1 0-16,0-3 0 0,-1-3 0 0,1-1 0 16,-3-2 0-16,-2-1 0 0,1 3 0 0,-2-2 0 15,-2 1 0-15,-4 2 0 0,-2 3 0 0,-3 3 0 16,-1-2 0-16,-3 3 0 0,0 4 0 0,-2-2 0 15,-2 4 0-15,-2 0 0 0,0 3 0 0,-3 1 0 16,0 3 128-16,2 1-128 0,-1 1 0 0,2 3 0 0,-1 1 0 16,2 1 0-16,0 0 0 0,2 1 0 0,1 5 0 0,1-4 0 15,3 3 0-15,0 0 0 0,3 1 0 0,-1 1 0 16,4-2-128-16,3 0 128 0,0-3 0 0,4 1 0 16,-1-2 0-16,3-2-144 0,-1 0 144 0,3-3-18304 15</inkml:trace>
  <inkml:trace contextRef="#ctx0" brushRef="#br2" timeOffset="203639.78">8554 13322 8287 0,'-4'2'736'0,"0"1"-592"0,2-2-144 0,2-1 0 16,0 0 176-16,0-1 0 0,-1 1 0 0,0 0 0 15,0-3 144-15,2 1 16 0,2-4 16 0,3-2 0 16,-1-7 64-16,6-4 16 0,3-4 0 0,4-9 0 16,4-3 880-16,5-9 176 0,3-6 48 0,7-9 0 15,7-4 32-15,4-5 16 0,3-8 0 0,-1 0 0 16,1-1-384-16,2 4-80 0,2 0-16 0,1 3 0 0,1 7-608 15,-6 4-128-15,0 6-32 0,-8 9 0 0,-3 8-336 0,-3 5 0 16</inkml:trace>
  <inkml:trace contextRef="#ctx0" brushRef="#br2" timeOffset="205263.92">8813 13604 32255 0,'-13'9'2864'0,"6"-1"-2288"16,5 3-576-16,4-2 0 15,3 2-256-15,4-2-176 0,6 5-16 0,10 8-16 0,18 13 1168 0,17 13 256 16,17 11 32-16,10 6 16 15,4 0-1632-15,1 2-320 0,4 4-64 0,-2-3-16 0,-3 0 800 0,-5-3 224 16,-1-1 0-16,-6-5 0 0,-2-4-448 0,-1-7 48 16</inkml:trace>
  <inkml:trace contextRef="#ctx0" brushRef="#br2" timeOffset="-123951.58">10485 16495 12895 0,'-3'0'1152'0,"1"-3"-928"16,1 0-224-16,1 0 0 0,1 1 192 0,-2-4 0 15,0-3 0-15,-1-3 0 0,-1-5-192 0,0-2-192 16,2 1 48-16,0 3 0 0,1 0 144 0,0 3-160 16,0 2 160-16,0-1-160 0,1 2 160 0,-2 2 0 15,1-1 160-15,0 3-160 0,-1-1 272 0,0 3-32 16,-2-2-16-16,0 2 0 0,0 3 752 0,-2-2 160 16,1 4 16-16,-3 0 16 0,-1 2 304 0,0-1 48 15,2 1 16-15,-2 0 0 0,1 1-48 0,1 4 0 16,1-1 0-16,3 1 0 0,0 0-256 0,1 2-48 15,2 0-16-15,1 0 0 0,1 3-464 0,1 0-80 16,1 1-32-16,2 2 0 0,1-1-352 0,-2-1-80 0,2-1-16 0,1 2 0 16,-1-4-144-16,1-1 0 0,-2 1 144 0,-1-5-144 15,1-3 0-15,-1-3 0 0,-1 1 0 0,0-2 128 16,-1-3 384-16,-1-1 96 0,1-1 16 0,-2-3 0 16,0 0-48-16,-2-3-16 0,0 2 0 0,-1-3 0 15,-1-2-352-15,-2 3-64 0,0-3-16 0,-2 0 0 16,-1 2-128-16,-1-1 160 0,-2 0-160 0,-1 2 160 15,-1 1-160-15,0-1 0 0,-1 4 0 0,-2-1 0 16,1 3 0-16,2 2 0 0,-1 0 0 0,2 2 0 16,2 2 0-16,1 2 0 0,1 0 0 0,0 2 0 15,1 1 0-15,3 0 0 0,1-1 0 0,3 3 0 16,1 1 0-16,2-1 0 0,3 1 0 0,0 0 0 16,0 0 0-16,1-2 0 0,4 5 0 0,-1-4 0 0,1 1 0 15,0-1 0-15,3-2 0 0,-1-3 0 0,1-1 0 16,1-2 0-16,-1-3 0 0,1-3 0 0,-1-1 0 0,0-5 0 15,1 1 0-15,-4-3 0 0,0-1 0 0,-3 1 0 16,1-3 0-16,-3-2 0 0,-2 2 0 0,-1-3 0 16,-2 0 0-16,-2 0 0 0,0 3 0 0,-2 3 0 15,-2-2 0-15,0 4 0 0,-3 1 0 0,-2 3 128 16,0-3-128-16,-4 4 0 0,0 4 0 0,-3-2 128 16,-1 5-128-16,-1 0 0 0,0 2 0 0,1 4 128 15,0 1-128-15,1 3 0 0,4-1 0 0,1 5 0 16,3 0 0-16,2 2 0 0,2 2 0 0,3 2 0 15,1 2 0-15,3-1 0 0,3-2 0 0,0 1 0 0,3 0 0 16,1-3 0-16,2-3 0 0,0 0 0 0,2-1 0 0,1-3 0 16,-1 1 0-16,2-5 0 0,1-1 0 0,-2-2 0 15,2-3 0-15,1-4 0 0,-1-4 0 0,-1 1 0 16,0-6 0-16,-1 0 0 0,-2-2 0 0,-2-1 0 16,0-1 0-16,-3 0 0 0,-1-1 0 0,-3-2 0 15,-2 0 0-15,-2-1 0 0,-1 3 0 0,-3 1 0 16,-3 1 0-16,-1 2 0 0,-1 2 0 0,-1 3 0 15,-1 1 0-15,-1 0 0 0,-1 3 128 0,-2 1-128 16,-1 4 0-16,0 0 0 0,0 3 0 0,2 0 128 16,0 3-128-16,4 1 0 0,2 2 0 0,3 5 0 15,-1 1 0-15,4 4 0 0,2 1 0 0,1 3 0 16,4 2 0-16,-1 3 0 0,3-2 0 0,2 0 0 16,1-4 0-16,1 0 0 0,0 2 0 0,-1-5 0 0,0-3 0 0,0-3 0 15,0-2 0-15,0-6 0 0,-1-2 0 0,2-3 0 16,-1-4 0-16,1-3 0 0,1-5 0 0,-1-1 0 15,-1-3 0-15,0-3 0 0,1 0 0 0,-3-2 0 16,0-1 0-16,-3-3 0 0,-1 3 0 0,-2-1 0 16,-3-3 0-16,-2 4 0 0,-2 1 0 0,-2 3 0 15,-2 3 0-15,-1 0 0 0,-2 4 0 0,-3 0 0 16,0 3 0-16,-1 2 0 0,-2 0 0 0,-1 4 0 16,2 2 0-16,-2 2 0 0,0 4 0 0,2 0 0 15,1 4 0-15,1 3 0 0,1 0 0 0,3 2 0 16,2 1 0-16,2 2 0 0,3 4 0 0,3-1 0 15,1 3 0-15,0-4 0 0,2 0 0 0,1-1 0 0,1-2 0 16,1-2 0-16,1-1 0 0,2-3 0 0,1-2 0 16,1-3 0-16,3-1 0 0,3-2 0 0,2-6-144 15,4-2-18304-15</inkml:trace>
  <inkml:trace contextRef="#ctx0" brushRef="#br2" timeOffset="-123154.71">12049 15599 3679 0,'-9'-6'320'0,"4"3"-320"0,-1-2 0 0,1 2 0 16,1 1 3840-16,1 2 688 0,-3-1 144 0,-3-2 16 16,-5 0-1904-16,-5 1-384 0,-3 2-80 0,0 3-16 15,1 5-288-15,0 1-64 0,0 4-16 0,0 2 0 0,2 2-992 0,-2-3-208 16,4 3-32-16,-1 0-16 0,1-1-208 0,3 1-32 15,2-2-16-15,2-2 0 0,3-3-224 0,1 1-32 16,3-3-16-16,1-2 0 0,1-1-160 0,2 1 0 16,2-1 0-16,1 2 0 0,3 1 0 0,2 0 0 15,2-2 0-15,2 2 0 0,4 1 0 0,-17-9 0 16,0 0 0-16,61 30 0 0,-61-30 0 0,0 0 0 16,67 29 0-16,-67-29 0 0,0 0 0 0,0 0 0 15,73 35 0-15,-59-27 0 0,-1-1 0 0,-3 0 128 16,-2 1-128-16,-2 1 0 0,-2 0 0 0,-2 2 128 15,-1 0-128-15,-2 0 0 0,-2 3 336 0,-3-2-16 16,-2 5 0-16,-2-3 0 0,-1 2 32 0,-1-2 0 16,-3 1 0-16,1-2 0 0,-2-1-352 0,0 0 144 0,1-1-144 15,-2-3 0-15,0-2 128 0,2 2-128 0,-2-5 0 0,2 0 0 16,2-2 0-16,1 1 0 0,1-2 0 0,3 0 0 16,2 0 0-16,3-2-144 15,3 2 144-15,2-1-19264 0</inkml:trace>
  <inkml:trace contextRef="#ctx0" brushRef="#br2" timeOffset="-122832.77">12399 15531 23039 0,'-3'-6'1024'0,"2"4"192"0,0 1-960 0,1-2-256 16,0 3 0-16,0 0 0 0,0 0 752 0,1 4 96 16,0-1 32-16,0 7 0 0,1 2 736 0,-2 5 160 15,0 6 16-15,0 1 16 0,-2 3-832 0,1 4-160 16,1 6-48-16,-1 4 0 0,0 2-304 0,1-1-64 15,-1 4-16-15,0-4 0 0,0 1-256 0,-1-7-128 16,0-2 128-16,0-3-128 0,1-3 0 0,1-4 0 16,2-2 0-16,1-5 0 0,0-6 0 0,1-3 0 15,1-7-176-15,-1-5-10768 16,1-1-2144-16</inkml:trace>
  <inkml:trace contextRef="#ctx0" brushRef="#br2" timeOffset="-122548.34">12460 15545 20271 0,'-5'2'1792'0,"3"-1"-1424"0,1 2-368 0,1-3 0 16,1 3 1840-16,-1-1 288 0,-1 4 64 0,0 1 16 15,1 6-672-15,2 0-144 0,3 4-32 0,1-1 0 16,4 3-368-16,3 1-80 0,0 2-16 0,3 2 0 15,0 3-448-15,2-1-80 0,1 4-32 0,-1-1 0 16,-1-1 176-16,1 0 48 0,0 0 0 0,-2-2 0 0,0-3-336 0,1-3-64 16,-2 2-16-16,2-1 0 0,-1 0-144 0,-1-3 0 15,-1 1 0-15,-2-5 0 0,-1 1 0 0,-2-2 0 16,0-1 0-16,-2-2 0 0,-1-1 0 0,0 0 0 16,-3-3 0-16,0-3-11920 15,-1-1-2304-15</inkml:trace>
  <inkml:trace contextRef="#ctx0" brushRef="#br2" timeOffset="-122312.2">12412 15949 31327 0,'-10'3'1392'0,"5"-3"272"0,2 0-1328 0,0 0-336 0,3-1 0 0,1-1 0 15,2 0 304-15,2-1-16 0,1-3 0 0,7-3 0 16,3-2-160-16,2 3-128 0,2 2 144 0,-20 6-144 16,0 0 0-16,62-12 0 0,-62 12 0 0,0 0 0 31,63 1-576-31,-63-1-64 0</inkml:trace>
  <inkml:trace contextRef="#ctx0" brushRef="#br2" timeOffset="-121880.5">13169 15551 29487 0,'-14'-3'1296'0,"4"0"288"0,1 1-1264 0,3-1-320 16,1 3 0-16,1-3 0 0,-2 3 976 0,-3-1 144 15,-5-1 32-15,-4 0 0 0,-3 1 320 0,0-2 64 16,4 7 0-16,-1-2 16 0,2 4-1072 0,0 2-224 16,3 3-32-16,-1 1-16 0,0 2-208 0,2 2 0 15,1 2 0-15,0-1 0 0,1 3 0 0,2-1 0 16,0 1 0-16,2 0 0 0,3-1 0 0,0-1 128 0,3 2-128 0,2-1 0 16,2 1 0-16,3-4 0 15,2-1 0-15,1 0 0 0,3-4 0 0,-13-11 0 0,0 0 0 0,53 28 0 16,-53-28 0-16,0 0 128 0,59 16-128 0,-59-16 0 15,0 0 0-15,62 15 0 0,-62-15 0 0,0 0 0 16,0 0 128-16,75 28-128 0,-60-17 0 0,-2 0 0 16,-3 1 448-16,-3 2 0 0,-2 0 0 0,-2 1 0 15,-2 1-112-15,-2 3-16 0,-4-1-16 0,1 1 0 16,-3-1-80-16,-2-1-16 0,-1 3 0 0,-1-3 0 16,0-1-16-16,-1-1-16 0,-2 1 0 0,0-4 0 15,0 2-176-15,0-2 0 0,-1-2 0 0,1-4 0 16,-1 2-176-16,2-5-16 0,1 1 0 0,-1-8-19344 15</inkml:trace>
</inkml:ink>
</file>

<file path=ppt/ink/ink6.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3-09-20T09:23:41.05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FFFF"/>
    </inkml:brush>
    <inkml:brush xml:id="br2">
      <inkml:brushProperty name="width" value="0.05292" units="cm"/>
      <inkml:brushProperty name="height" value="0.05292" units="cm"/>
      <inkml:brushProperty name="color" value="#4169E1"/>
    </inkml:brush>
  </inkml:definitions>
  <inkml:trace contextRef="#ctx0" brushRef="#br0">19560 1255 26719 0,'-11'-20'2368'0,"2"9"-1888"0,0-1-480 0,2 5 0 16,3 3 0-16,-1 1-128 0,-2 1-16 0,-4-4 0 16,-9-3 144-16,-9-2 144 15,-5 0-16-15,-8 0-128 0,-1 2 576 0,-2 1 16 0,1-1 0 0,-3-2 0 16,-1 2-16-16,-1-2-16 0,-1 0 0 0,-1-3 0 16,-2 0-128-16,-4-3-32 0,-1-1 0 0,-4-6 0 15,1 3 96-15,-4-2 16 0,-2-2 0 0,-2 0 0 16,-4-3 0-16,2 2 0 0,2 4 0 0,-5 2 0 15,-2 0-64-15,-2 1-16 0,-1 1 0 0,0-1 0 16,-1 1-240-16,1 1-64 0,0 3 0 0,-2-3 0 16,0 0-128-16,-1-3 0 0,0 1 0 0,-3 1 0 15,-2-1 0-15,-1 3 0 0,0-4 0 0,-1 0 0 16,-4 1 0-16,0-2 0 0,0 1 0 0,2 4 0 0,4 1 0 16,1 6 0-16,1 1 0 0,2 6 0 15,0 2 0-15,-1 0 0 0,0 2 0 0,-2 4 0 0,-1 0 0 16,0 1 0-16,-2 2 0 0,1 2 0 0,1 2 0 0,-2 0 0 15,4 1 0-15,-3 1 0 0,0 2 0 0,-3 2 0 16,0-1 0-16,1-2 0 0,3 5 0 0,-1 1 0 16,0 4 0-16,2-4 0 0,5-3 0 0,-3 1 0 15,1 3 0-15,-1-1 0 0,2-1 0 0,4 1 0 16,6-2 0-16,0 2 0 0,1 4 0 0,2 2 0 16,1 3 0-16,4 1 0 0,5-2 0 0,0 3 128 15,1 5-128-15,2 1 0 0,5-2 0 0,-3 3 0 16,-2 1 0-16,3 2 0 0,1 0 0 0,3 0 0 15,3-4 0-15,2 0 0 0,1 1 0 0,3-4 0 16,2-2 0-16,2 0 0 0,6-5 0 0,0 1 0 0,2-1 0 0,3 5 0 16,1-5 128-16,4 1-128 0,3-2 0 0,2-3 128 15,1 1-128-15,2 0 0 0,1-1 0 0,1 1 0 16,1-2 0-16,-1 4 0 0,3-1 144 0,1 3-144 16,1-2 608-16,0 3 48 0,1 1 16 0,1 1 0 15,1 0-416-15,0 0-96 0,4-2-16 0,-1 0 0 16,0 0-144-16,-1-31 0 0,10 57 0 0,-10-57 0 15,0 0 0-15,24 77 128 0,-24-77-128 0,0 0 0 16,39 75 304-16,-39-75-32 0,0 0 0 0,46 76 0 16,-46-76-272-16,0 0 0 0,52 66 0 0,-52-66 0 15,0 0 128-15,61 59-128 0,-61-59 0 0,48 34 0 16,-48-34 208-16,52 31-16 0,-52-31 0 0,54 25 0 16,-25-16-192-16,1-1 0 0,4 1 128 0,-2 1-128 15,-1-1 0-15,4 0 0 0,0 2 0 0,2 1 0 0,1-1 0 0,0 0 0 16,0 0 0-16,-2-2 0 0,-2 0 0 0,3-1 0 15,3 1 0-15,2-2 0 0,0 2 0 0,2 0 0 16,0 1 0-16,2-1 0 0,-1 0 0 0,-1 0 0 16,-1 1 0-16,0-1 0 0,0 0 0 0,-1 2 0 15,-1-2 0-15,1 2 0 0,0-3 0 0,0 1 128 16,2 2-128-16,-2-2 0 0,1 1 0 0,-1-3 0 16,3 3 0-16,-2-6 0 0,1 1 0 0,2 0 128 15,4-1-128-15,-1-1 0 0,1 3 176 0,-2-1-176 16,-2 0 192-16,-3-2-192 0,-1 3 0 0,1-3 0 15,1 3 0-15,0-1 0 0,2 4 0 0,0-1 0 16,1-2 0-16,-1-1 0 0,-2 1 0 0,0-3 0 0,2 0 0 0,-1 2 0 16,1-2 0-16,1 3 0 0,1 2 0 15,-1-2 0-15,-1 0 0 0,-2-3 0 0,0 2 0 0,-1-5 0 16,3 3 0-16,0-3 0 0,1 2 0 0,2-1 0 16,3-1 0-16,-1 0 0 0,1 0 0 0,-3-3 0 15,0-3 0-15,-2 3 0 0,-2 1 0 0,3-2 0 16,1 4 0-16,0 0 0 0,-1 0 0 0,-1 0 0 15,-2-2 0-15,-1 2 0 0,-1-1 0 0,2 1 0 16,0 0 0-16,0 1 0 0,2 1 0 0,0 2 0 16,0-4 0-16,-1 0 0 0,0 0 0 0,-1-4 0 15,1 4 0-15,-1-2 0 0,3 2 0 0,0 0 0 16,-1 0 0-16,-1 0 0 0,-2 0 0 0,-1-3 0 16,0 1 0-16,-1-2 0 0,2 2 0 0,-2-1 0 15,1 3 0-15,-1-2 0 0,3 2 0 0,-2-2 0 0,1 0 0 16,-2-1 0-16,-1-2 0 0,1 5 0 0,-2-1 880 0,0 1 112 15,1 1 32-15,1 2 0 16,-1 0-1648-16,-1 1-320 0,0 0-64 0,-3-2-16 0,0-1 816 0,-1-1 208 16,-1 0 0-16,1 0 0 0,0 0 736 0,-1 2 224 15,2-2 64-15,-1 0 0 16,0-2-1648-16,-1 1-320 0,2-3-64 0,-3-2-16 0,-2-1 832 0,-1-1 192 16,1 0 0-16,0 0 0 0,0-1 0 0,1 1 0 15,-1 1 0-15,0-1 0 0,1 2 0 0,-1-2 0 16,3 2 0-16,-4-1 0 0,1 0 0 0,-4-1 0 15,-2 1 0-15,-2 0 0 0,0-1 0 0,-1 2 0 16,1-1 0-16,-1-1 0 0,1-3 880 0,-2 3 112 0,0-4 32 0,2 3 0 31,-1-2-1648-31,1-2-320 0,-2 2-64 0,0-2-16 0,1 2 832 0,-2 0 192 0,0 0 0 0,0 0 0 16,-2 0 0-16,0-1 0 0,0 1 0 0,1-1 0 16,1-2 0-16,1 0 0 0,-2 0 0 0,1 0 0 15,-1 2 720-15,0-1 240 0,-2-2 64 0,-1 2 0 31,-3 0-1648-31,0 0-320 0,-1-1-64 0,-2 0-16 0,-1 0 832 0,-1-1 192 0,1 2 0 0,-1-4 0 16,1 1 0-16,1-3 0 0,-1 3 0 0,-1-4 0 16,1-1 240-16,-1 2 32 0,0 2 16 0,-2-3 0 15,-1-2-288-15,1 1 0 0,-1 0 128 0,-2-2-128 16,3 0 0-16,-2 3 0 0,1-2 0 0,-1 2 0 16,0 1 0-16,0-1 0 0,-1 0 0 0,-1-1 0 15,0 2 0-15,-2-3 0 0,0 2 0 0,-1 0 0 16,-1 0 0-16,-1 1 0 0,-2-1 0 0,0 0 0 0,-1 0 128 15,-1-3-128-15,0 3 0 0,-2-4 0 0,0 0 256 0,-1-1-48 16,-1-3-16-16,-1-2 0 0,-1 1-192 0,1 1 0 16,0-4 0-16,-1 1 0 0,1-3 0 0,1-2 0 15,1 2 0-15,2 5 0 0,0 4 0 0,0-3 0 16,0 0 0-16,0-1 0 0,-1 4 0 0,0 0 0 16,0-1 0-16,0 4 0 0,2 2 0 0,-2-3 0 15,0 3 0-15,0-2 0 0,-1 2 0 0,0-3 0 16,-2 1 0-16,0-1 0 0,0 0 0 0,-1-2 0 15,-1 0 0-15,-1-4 0 16,-1 1-576-16,-1-1-48 0,-2-2-16 0,-5 3-19136 0</inkml:trace>
  <inkml:trace contextRef="#ctx0" brushRef="#br0" timeOffset="15133.57">24307 1644 26719 0,'-1'0'2368'0,"1"0"-1888"0,0 0-480 0,1-2 0 16,0 2 1248-16,0-3 160 0,2 0 16 0,1-2 16 15,3-4 96-15,3-2 32 0,4-6 0 0,3-1 0 16,3-4-544-16,5 0-96 0,3-4-32 0,4 1 0 16,4-4-512-16,2-2-128 0,2-5 0 0,2 2-16 15,1-3-240-15,-2 3 144 0,0 3-144 0,-3 0 128 16,-2 3-128-16,2-1 0 0,1 1 0 0,-2 2 0 15,-3 2 0-15,-2 3 0 0,-3 2 0 0,-5 2 0 16,-3 2 0-16,-4 2 0 0,-4 2 0 0,-3 4-12416 16,-2-1-2448-16</inkml:trace>
  <inkml:trace contextRef="#ctx0" brushRef="#br0" timeOffset="15807.14">26028 599 24879 0,'-4'1'2208'0,"-1"-2"-1760"0,2-2-448 0,1 3 0 16,0 0 1360-16,-1-2 192 0,-5-1 48 0,-5 1 0 15,-5-4 416-15,-4-1 96 0,-3-1 0 0,1 3 16 16,1-1-992-16,1 5-208 0,0-1-32 0,-1 2-16 16,2 0-544-16,-1 3-96 0,2 2-32 0,-2-2 0 15,1 6-208-15,0-1 0 0,1 1 0 0,2-1 0 0,1-2 0 0,3 5 0 16,0-2 0-16,6 3 0 0,1-1 0 0,2-1 0 15,4 0 0-15,2 1 0 0,3 2 0 0,2-2 0 16,4 4 0-16,3-2 0 0,-13-13 0 0,0 0 0 16,59 44 0-16,-59-44 0 0,51 31 0 0,-51-31 0 15,59 33 0-15,-59-33 0 0,61 32 0 0,-61-32 0 16,54 33 0-16,-54-33 0 0,0 0 0 0,58 43 0 16,-58-43 0-16,0 0 0 0,0 0 0 0,34 51 0 15,-34-38 0-15,-4-1 0 0,-1 2 0 0,-5 0 0 16,-1-2 0-16,-5 2 0 0,-2 0 0 0,-2-3 128 15,-1 0-128-15,0-2 0 0,-3 0 240 0,1-1 0 16,-1-3 0-16,2 1 0 0,1-6-240 0,3 2 144 16,2-4-144-16,3 0 128 0,0-2-128 0,4-1 0 15,2-1-192-15,3-2 192 16,2 2-1008-16,5-4-80 0,2 1 0 0,2 0-16960 0</inkml:trace>
  <inkml:trace contextRef="#ctx0" brushRef="#br0" timeOffset="16155.06">26362 786 23951 0,'-3'5'1056'0,"0"-4"224"0,0 2-1024 16,-1 1-256-16,2 0 0 0,0-1 0 15,-1 2 720-15,-4 1 96 0,-3 5 16 0,-4 4 0 16,-2 4 1216-16,-3 1 240 0,0 0 48 0,-1 1 16 0,2-1-1072 0,-1 1-192 15,3-1-64-15,1-1 0 0,2-2-576 0,3 4-128 16,1-5-32-16,5 1 0 0,1 0-288 0,4-4 0 16,1-1 128-16,2-3-128 0,4-1 0 0,2-2 0 15,4-3 0-15,2-3 0 0,3-1 240 0,4-4-64 16,2-3-16-16,4-4 0 0,1-2 0 0,-1-1 0 16,-1-1 0-16,-2-1 0 0,-4 0-160 0,-2 0 0 15,-2 1 0-15,-4-1 0 0,-4 2 0 0,-4 1 0 16,-2 3 128-16,-4 0-128 0,-4-1 0 0,-2 4 0 15,-4-1 0-15,-5 1 0 0,-2 2 0 0,-4 1 0 16,-3 1 128-16,-3 2-128 0,0 1 0 0,0 2 0 16,3 1 0-16,1-1 0 15,3 4-896-15,3 0-96 0</inkml:trace>
  <inkml:trace contextRef="#ctx0" brushRef="#br0" timeOffset="16816.9">27089 489 11967 0,'1'-9'1072'0,"-1"0"-864"0,0 4-208 0,-1 0 0 15,-1 0 576-15,0-1 80 0,-3-6 16 0,-1-7 0 16,-3-7 1568-16,-4-2 304 0,-2 2 64 0,-22-21 2304 16,17 27-2688-16,0 5-16 0,-1 4 0 15,1 3-368-15,-2 5-80 0,3 1-16 0,-1 2 0 16,1 4-848-16,1 2-192 0,2 0-16 0,-1 0-16 16,1 3-432-16,1 2-96 0,1 2-16 0,2 4 0 15,2 3-128-15,2 6 0 0,4 4 144 0,0 5-144 0,4 7 0 0,3 6 0 16,1 2 0-16,1 4 0 0,0-3 0 0,1 8 0 15,-1 6 0-15,0 3 0 0,-1 0 0 0,1 0 0 16,-2-1 0-16,-1-4 0 0,2-3 0 0,-2-4 0 16,2-5 0-16,1-1 0 0,0-4 0 0,0-6 0 15,-1-4 0-15,-4-36 0 16,11 57-416-16,-11-57 0 0,8 40 0 0,-5-23 0 16,-1-6-2720-16,-1-1-528 0,0-7-112 0,-1-3-9952 15</inkml:trace>
  <inkml:trace contextRef="#ctx0" brushRef="#br0" timeOffset="17064.98">26598 751 19343 0,'-4'-5'848'0,"2"2"192"0,0-2-832 0,2 2-208 0,2 0 0 0,-1 3 0 16,1-1 768-16,1-1 96 0,3-1 32 0,3-2 0 15,3 2 784-15,4 0 176 0,3 0 16 0,1 6 16 16,2-2-352-16,-22-1-64 0,47 4 0 0,-47-4-16 16,47 7-880-16,-47-7-160 0,0 0-32 0,58 10-16 15,-43-7-368-15,-1 1 0 0,-2 0 0 0,0-1 0 16,0 1 0-16,-2-1 0 0,0-1-128 0,0 1-15776 16</inkml:trace>
  <inkml:trace contextRef="#ctx0" brushRef="#br0" timeOffset="17835.16">27396 150 26719 0,'4'-6'2368'0,"-1"3"-1888"0,-1 1-480 0,-1 2 0 16,0 2 448-16,0-1 0 0,3-1 0 0,0 0 0 15,3 5 1328-15,-1 1 256 0,-1 5 48 0,-1 4 16 16,-1 4-992-16,-3 1-192 0,1 8-32 0,-2 3-16 15,0 4-448-15,-1 6-96 0,-2 3 0 0,1 4-16 16,-1 2-176-16,-1 3-128 0,0-1 192 0,-1 3-192 16,1 0 128-16,1 1-128 0,-1-2 0 0,2-4 0 15,0-7 0-15,3-4 0 0,0-4 0 0,0-7 0 16,1-4 0-16,0-6 0 0,1-3-144 0,0-4 144 16,2-3-1680-16,-1-5-256 15,-1-1-48-15,0-2-13888 0</inkml:trace>
  <inkml:trace contextRef="#ctx0" brushRef="#br0" timeOffset="18033.59">27307 572 31327 0,'-2'-1'2784'0,"2"-2"-2224"16,1 2-560-16,0 1 0 0,1 0 0 0,0-2 0 15,2 2 0-15,1-2-144 0,4 1 752 0,2-1 160 16,4 2 16-16,2 0 16 0,1 0-240 0,-18 0-48 15,0 0-16-15,64 11 0 0,-64-11-112 0,49 12-32 16,-49-12 0-16,52 16 0 0,-52-16-352 0,50 12 0 16,-50-12 0-16,0 0 0 15,67 22-464-15,-67-22-112 0</inkml:trace>
  <inkml:trace contextRef="#ctx0" brushRef="#br0" timeOffset="18742.62">24485 2173 37775 0,'-9'2'3360'0,"3"2"-2688"0,3-1-544 0,4 3-128 16,2-1-384-16,2 0-96 0,3 1-32 0,-8-6 0 0,0 0 512 0,62 56 160 15,-62-56 0-15,81 66 0 16,-81-66 288-16,91 67 64 0,-91-67 16 0,95 63 0 0,-47-32-400 0,2-3-128 16,2 0 0-16,0-3 0 0,-2 1 128 0,-50-26-128 15,91 46 0-15,-91-46 0 0,79 37 0 0,-79-37 0 16,75 35 0-16,-75-35 0 15,79 29-656-15,-79-29-144 0,80 23-32 0,-80-23-15456 16</inkml:trace>
  <inkml:trace contextRef="#ctx0" brushRef="#br0" timeOffset="30226.37">25973 2283 26719 0,'3'-8'2368'0,"-2"4"-1888"0,0 2-480 0,0 2 0 15,-1 0 448-15,1 0 0 0,0 0 0 0,1-2 0 16,1 2 848-16,-1 4 176 0,0 3 16 0,-1 3 16 0,0 2-288 16,-1 5-64-16,0 2-16 0,0 1 0 15,1 6-736-15,-1 2-144 0,3 3-16 0,-1 3-16 16,0-2-224-16,1 4 0 0,-1-2 0 0,0-3 0 16,-2 1 0-16,0-2 0 0,1-4 0 0,1-4 0 0,-1-2 0 0,0-3 0 15,-1-1 0-15,2-1-160 16,-1-4-640-16,0-5-128 0,0-1-32 0,0-1-9840 15,-1-4-1968-15</inkml:trace>
  <inkml:trace contextRef="#ctx0" brushRef="#br0" timeOffset="30407">25972 2619 12895 0,'2'-3'1152'0,"2"3"-928"16,0 0-224-16,1-2 0 0,-1 2 1392 0,3-1 224 15,4-4 48-15,7 2 16 0,8-2 240 0,4 1 32 0,0-1 16 16,-1 0 0-16,-2 4-656 0,-2 1-128 0,0 0-32 0,-25 0 0 15,41 3-320-15,-23 1-64 0,-1 0 0 16,-4 0-16-16,-1-1-560 0,0-1-192 0,-4-2 144 0,0 0-144 16,-2-2 0-16,-2-4 0 0,0 1-144 0,-2-2-14496 15</inkml:trace>
  <inkml:trace contextRef="#ctx0" brushRef="#br0" timeOffset="30656.05">26293 2223 24879 0,'-4'4'1088'0,"2"-1"256"16,1 2-1088-16,1-2-256 0,1 0 0 0,-1 2 0 15,2-2 1328-15,0 5 208 0,1 4 32 0,1 7 16 0,2 4-176 0,-2 0-48 16,1 3 0-16,-2 2 0 0,1-1-256 0,0 2-48 16,-2 2-16-16,-1-2 0 0,0 2-656 0,-1 2-128 15,0-1-16-15,-2-1-16 0,1-1-224 0,1-3 0 16,0-3 128-16,1 0-128 0,0-5 0 0,2-3 0 15,2-3 0-15,-1-2 0 0,2-3 0 0,2-3 0 16,-2-1-160-16,1-2 160 16,0-1-1408-16,1-2-192 0,-2 1-32 0,2-2-14432 15</inkml:trace>
  <inkml:trace contextRef="#ctx0" brushRef="#br0" timeOffset="31079.95">26665 2709 14735 0,'1'0'640'0,"-1"-2"160"0,1 2-640 0,1-3-160 0,-1 3 0 0,-1-1 0 16,0-1 1024-16,1 0 160 0,0-1 32 0,-1-5 16 16,0 1 1264-16,-1-3 240 0,-3 1 48 0,1-2 16 15,-1 0-480-15,-3-4-80 0,0 1-32 0,-1 0 0 16,2 0-1072-16,-2-1-224 0,0 4-32 0,1 0-16 15,0 2-480-15,-1 3-112 0,-1 1-16 0,0 3 0 16,0 2-256-16,0 2 128 0,0 1-128 0,1-1 0 16,-1 7 160-16,2 0-160 0,-1 2 128 0,2 1-128 0,1 1 0 0,-1-1 0 15,3 2 128-15,0 0-128 0,2-3 0 16,2 1 0-16,2-1 0 0,0-2 0 0,3-2 0 0,0-1 0 16,3-3 0-16,2 0 0 15,2-3 0-15,-1-3 0 0,1 1 0 0,1-5 0 0,0 2 0 0,1-1 0 16,-1-2 0-16,1 3 0 0,-3-1 0 0,-1 3 0 15,-1 0 0-15,-2 3 0 0,0 0 0 0,-1 1 0 16,-2 4 0-16,-1 3 0 0,-1 3 0 0,-1 2 0 16,-1 2 0-16,-1 0 0 0,0-1 0 0,-1 1 0 15,0-2 0-15,1-1 0 0,1 0 0 0,1-1 0 16,-1-3 0-16,2-1 0 0,0-2 0 0,0-1 0 16,1-3 0-16,0-1 0 15,1 0-2000-15,0-1-288 0,1-1-48 0,-1-4-8544 16,3 1-1728-16</inkml:trace>
  <inkml:trace contextRef="#ctx0" brushRef="#br0" timeOffset="31394.64">26850 2549 16575 0,'-1'6'736'0,"0"-1"160"0,1 0-720 0,0-2-176 0,1 0 0 0,0-2 0 16,1 3 1520-16,1 1 272 0,1 5 48 0,2 1 16 15,-6-11-128-15,0 0-32 0,0 0 0 0,30 54 0 16,-30-54 224-16,0 0 64 0,0 0 0 0,26 47 0 15,-26-47-736-15,0 0-144 0,0 0-16 0,0 0-16 16,28 46-672-16,-24-38-128 0,1-1-16 0,-1-2-16 16,1-1-240-16,-2 0 176 0,0-3-176 0,1-1 160 15,-2 2 96-15,-1-4 0 0,1 2 16 0,-2-3 0 16,1-1-272-16,-1 0 128 0,0 1-128 0,0-3 0 0,0 0 128 0,-1 1-128 16,2-4 0-16,-1 1 0 0,1-1 0 0,2 0 0 15,-1 4 0-15,1-3 0 0,1 1 0 0,-1-1 0 16,0 3 0-16,1-3 0 0,0 4-144 0,-2-1 16 15,2 2 0-15,-2-1 0 16,1 0-992-16,-1 4-192 0,2-1-32 0,-2 1-16048 16</inkml:trace>
  <inkml:trace contextRef="#ctx0" brushRef="#br0" timeOffset="31688.6">27319 2671 13823 0,'2'4'608'0,"0"-4"128"0,-1 2-592 0,0 0-144 16,-1-2 0-16,0 0 0 0,0 0 2016 0,0 0 368 15,0 0 80-15,-1 0 16 0,0 0-16 0,-4 0 0 0,1 0 0 0,-2-4 0 16,-1 2-416-16,0-1-96 0,-2 1-16 0,-1 1 0 16,0-2-1232-16,-1 3-256 0,0 4-64 0,0-2 0 15,-1 5-384-15,1 0 128 0,-2 2-128 0,3-1 0 16,0 3 128-16,3-2-128 0,-1 2 0 0,0 1 128 15,2 1-128-15,2-1 0 0,1-1 0 0,0 1 0 16,3-1 0-16,0-2 0 0,4-2 0 0,0 0 0 16,2-1 0-16,2-2 0 0,2-3 0 0,0 1 0 15,2-4 0-15,2-1 0 0,1-3 0 0,1-1 0 16,-1-5-144-16,1 0-16 0,0-2 0 0,-1-5 0 16,1-1-2608-16,-2-3-528 0</inkml:trace>
  <inkml:trace contextRef="#ctx0" brushRef="#br0" timeOffset="31939.02">27379 2039 18431 0,'-3'4'816'0,"1"1"160"16,1 1-784-16,0-1-192 0,1-1 0 0,0 1 0 0,1 3 1312 0,-1 3 224 15,0 7 32-15,0 10 16 0,0 7 32 0,0 1 16 16,0 6 0-16,0-2 0 0,-1 0-32 0,1 3 0 15,-1-1 0-15,-2-1 0 0,3 2-944 0,-1-3-192 16,1 1-32-16,1-3-16 0,0-2-256 0,2-4-160 16,-1-2 192-16,-2-30-192 0,8 46 0 0,-8-46 0 0,0 0 0 0,14 45 0 15,-8-34 0-15,-1-6 0 0,1-1 0 0,0-6 0 32,-1 0-1008-32,1-3-96 0</inkml:trace>
  <inkml:trace contextRef="#ctx0" brushRef="#br0" timeOffset="32311.4">27642 2529 11055 0,'-1'6'480'0,"-1"-1"112"16,2 1-464-16,-1 0-128 0,2-3 0 0,-1 1 0 15,0 0 2224-15,0 5 416 0,0 4 96 0,0 5 16 16,-1 3-192-16,1-1-16 0,1-2-16 0,-1-1 0 16,2-3-784-16,0 0-144 0,1-3-48 0,2-2 0 0,-5-9-464 0,0 0-80 15,0 0-32-15,0 0 0 0,0 0-640 0,0 0-128 16,0 0-16-16,51 28-16 0,-44-31-32 0,-1 6 0 15,1-6 0-15,1 3 0 0,-1-1 128 0,-2-1 32 16,2 2 0-16,-2-2 0 0,1 2-304 0,0 0 160 16,-2 0-160-16,2 2 128 0,-2-2-128 0,1 3 0 15,0-3 0-15,2 3 128 0,0-1-128 0,-1-1 0 16,3 1 0-16,0-2 0 0,1 0 0 0,0 1 0 16,1-1 0-16,-1 3 0 0,3-3 0 0,-3 0 0 15,-1 2 0-15,0-2 0 0,1 1 0 0,-1-1 0 16,-3 2 0-16,3-2 0 0,-1 0 0 0,1 0 0 15,0 0 0-15,-1 0 0 0,-1 0 0 0,1 0 0 0,-1-2 0 16,0 2 0-16,0-1 0 0,-1-4 0 0,1 2 0 16,-1-3 0-16,1 1 0 0,0-4 0 0,1 0 0 0,-2-4 0 15,2 0 0-15,-1-2 0 0,1-3 0 0,-2 1 0 16,2-2-208-16,1 1-32 0,-1 2 0 0,0 1-18064 16</inkml:trace>
  <inkml:trace contextRef="#ctx0" brushRef="#br0" timeOffset="32787.15">28411 2769 10127 0,'2'0'896'0,"0"0"-704"16,-1-2-192-16,0 2 0 0,2-1 704 0,-2-1 96 15,2-2 32-15,3-1 0 0,0-4 1536 0,2-2 304 16,-1-3 64-16,0 2 16 0,-4-4-336 0,-1 2-64 16,-2-1-16-16,-2 2 0 0,-3-2-432 0,1 4-96 15,-3 0-16-15,-1 4 0 0,-1 0-944 0,1 1-192 16,-4 4-32-16,2-2-16 0,0 2-256 0,-1 2-48 16,0 2-16-16,0 4 0 0,-3 0-288 0,3 2 128 15,-1 4-128-15,1-1 0 0,2 0 0 0,-1 3 0 16,2 1 0-16,0 2 0 0,4-1 0 0,0 1 0 15,3-2 0-15,1-2 0 0,3-1 0 0,1 0 0 16,2-5 0-16,1-1 0 0,2-3 0 0,1 0 0 16,3-3 0-16,-2-3 0 0,0 3 128 0,0-3-128 15,1-3 0-15,1 1 0 0,-1-1 0 0,-1 1 0 0,1-1 128 0,0 3-128 16,-2 0 0-16,0 2 128 16,-1 1-128-16,-3 0 0 0,1 1 0 0,-1 2 0 0,-3 0 0 0,0 3 0 15,1-1 0-15,-1 3 0 0,-1-1 0 0,0 1 0 16,2-3 0-16,-2 2 0 0,-2-7 0 0,0 0 0 15,0 0 0-15,0 0 0 0,0 0 0 0,0 0 0 16,51 30 0-16,-51-30-256 0,0 0 80 0,0 0 16 16,0 0-1520-16,43-6-304 0,-37 4-64 0,1-1-14096 15</inkml:trace>
  <inkml:trace contextRef="#ctx0" brushRef="#br0" timeOffset="33077.72">28643 2555 17503 0,'0'5'768'0,"-1"0"176"0,1 1-752 0,0-3-192 16,0 0 0-16,1-1 0 0,1 4 1344 0,0 1 256 16,-2-7 32-16,0 0 16 0,17 47 208 0,-17-47 64 15,0 0 0-15,25 54 0 0,-25-54-464 0,0 0-96 16,22 43-16-16,-22-43 0 0,0 0-208 0,0 0-48 16,0 0-16-16,29 44 0 0,-24-40-336 0,-1 1-64 15,0-2-16-15,1-3 0 0,-2 2-336 0,0-4-64 16,1-1 0-16,-1 0-16 0,0 0 16 0,0-3 16 15,-1-2 0-15,1-1 0 0,-1 0-128 0,1-2-16 16,-1 0-128-16,-1-2 192 0,1 0-192 0,-1 0 0 16,1-2 128-16,0 2-128 0,0 2 0 0,0 0 0 15,2 2 0-15,-2 0 0 0,2 0 0 0,0 1 0 16,0 0 0-16,-1 3 0 0,3-2-192 0,-2 1 32 0,2 1 0 0,0-1 0 31,-1 1-1392-31,2-1-288 0,0 1-48 0,-1-1-15360 0</inkml:trace>
  <inkml:trace contextRef="#ctx0" brushRef="#br0" timeOffset="33407.18">29016 2524 2751 0,'0'0'128'0,"0"0"16"0,0 0-144 0,0 0 0 0,0 0 0 0,0 0 0 16,0 0 2192-16,27 48 416 0,-27-48 80 0,0 0 0 16,29 44-128-16,-29-44-16 0,0 0-16 0,38 40 0 15,-38-40-800-15,0 0-144 0,0 0-48 0,0 0 0 0,55 15 320 0,-46-16 64 16,-1-5 16-16,-2 1 0 15,1-1-576-15,-2-2-112 0,0 2-32 0,-1-2 0 0,-1-1-448 0,-2 1-112 16,-2 1-16-16,-1-3 0 0,-3 5-240 0,-1-2-48 16,-2 1-16-16,-2 3 0 0,-1 1-128 0,-3 2-16 15,0 3-16-15,-2 3 0 0,-2 5 16 0,0 0 0 16,-1 4 0-16,0 1 0 0,0 4-192 0,-1 1 0 16,4 1 0-16,1 0 0 0,2-2 0 0,3-1 0 15,2-1 0-15,2-1 0 0,4 0 0 0,1-3 0 16,1-14 0-16,0 0 0 0,12 48 0 0,-12-48 0 15,0 0 0-15,31 42 0 0,-31-42 0 0,0 0 0 16,46 31 0-16,-46-31 0 0,0 0 0 0,51 9 0 16,-51-9 0-16,36-6 0 0,-17-3 0 0,-1 0 0 15,-1-4-224-15,-2-2-18944 0</inkml:trace>
  <inkml:trace contextRef="#ctx0" brushRef="#br0" timeOffset="37911.94">27646 3122 21183 0,'0'3'1888'15,"0"-1"-1504"-15,1 0-384 0,-1 0 0 16,0 1 368-16,0-1 0 0,1 4 0 0,-1 2 0 16,-1 2 1360-16,1 3 256 0,-1 4 64 0,-1-3 16 15,0 3-496-15,-2 0-96 0,2 1-32 0,-1 1 0 0,2 3-496 0,-2 0-112 16,1 2 0-16,-1 0-16 0,1 0-592 0,-2-2-224 15,1 2 176-15,0-3-176 0,0-1 0 0,0-2 0 16,2-5 0-16,0 2 0 0,0-4-224 0,1-2-32 16,0-1-16-16,1-3-16464 15</inkml:trace>
  <inkml:trace contextRef="#ctx0" brushRef="#br0" timeOffset="38154.81">27555 3192 25791 0,'-1'-8'1152'0,"2"3"224"0,1 3-1104 0,1-2-272 16,1 1 0-16,-1 1 0 0,3-2 1312 0,4-1 208 0,5-3 32 0,6-4 16 15,7-2-16-15,31-11 1552 0,-28 13-1552 16,-4 5-816-16,1 3-160 0,0 1-48 0,-2 1 0 15,-6 2-384-15,0 2-144 0,1 1 0 0,-1 1 144 16,-2 1-144-16,-2 3 0 0,-3-2 0 0,0 2 0 16,-2-2-192-16,-2 2 16 0,0-1 16 0,-3-3-11296 15,-1 2-2272-15</inkml:trace>
  <inkml:trace contextRef="#ctx0" brushRef="#br0" timeOffset="38394.82">27549 3300 22111 0,'-4'4'1968'0,"3"-4"-1584"16,1 2-384-16,1 0 0 0,2-1 1792 0,0-1 288 16,2 3 48-16,4-3 16 0,5 3-160 0,6-1-48 15,7 1 0-15,1 0 0 0,0 0-816 0,-1-3-160 16,-2 2-48-16,-1-2 0 0,-3 4-528 0,-1-4-128 15,-3 2 0-15,-2-2-16 0,1 0-240 0,-3 0 0 16,1 0 0-16,-3 0 0 0,0-2-320 0,-1 1-64 16,0-2-16-16,0 1-11488 0,-1-1-2288 15</inkml:trace>
  <inkml:trace contextRef="#ctx0" brushRef="#br0" timeOffset="38640.44">28200 3383 23951 0,'6'2'1056'15,"0"0"224"-15,0 2-1024 0,-2-2-256 0,-1-1 0 0,-2 1 0 16,2 1 2048-16,1 0 368 0,2 6 64 0,0-1 16 16,1 4-544-16,-2 1-96 0,-3 2-32 0,-2-2 0 15,-2 0-1072-15,-2 0-224 0,1-4-32 0,-4 2-16 16,2-2-320-16,-2-3-160 0,0 1 160 0,2-1-160 15,0-3 0-15,2 0 0 0,0-3 0 0,0-3 0 16,2 0-432-16,0-5-128 0,2 1-16 0,-1-4-17280 16</inkml:trace>
  <inkml:trace contextRef="#ctx0" brushRef="#br0" timeOffset="38812.43">28240 3127 28559 0,'-3'-4'1264'0,"0"3"272"0,3-1-1232 0,0 2-304 16,1-3 0-16,-1 3 0 0,2-1 720 0,-1 1 96 16,1 0 16-16,-1-2 0 0,1 2-224 0,-1 0-32 0,0 2-16 0,-2-1 0 15,1 2-560-15,-1-1 0 0,0-1 0 0,0 1 0 32,0 2-816-32,0-2-112 0,1 1-32 0,0-1-12928 0</inkml:trace>
  <inkml:trace contextRef="#ctx0" brushRef="#br0" timeOffset="39345.18">28443 3337 18431 0,'3'0'1632'0,"-2"2"-1312"0,2 0-320 0,-2 0 0 0,0 0 1872 0,-1 1 304 16,1 1 64-16,0 4 16 0,1 0-480 15,1 9-112-15,-1 2 0 0,-1 5-16 0,-1 1-784 0,-2 1-160 16,-2 4-16-16,-1 1-16 0,-1-2-208 0,0 4-32 16,-1-1-16-16,0 2 0 0,0-3-240 0,1 0-48 15,0 0-128-15,2-3 192 0,-1-3-192 0,1-4 0 16,0 0 0-16,1-4 0 0,0-5 0 0,-1-1 0 15,2-2 0-15,0-3 0 0,0-4 0 0,1-2 0 16,-1-2 0-16,2-4 0 0,2 0-336 0,-1-8-16 16,1 2 0-16,1-7 0 15,1-1-1568-15,-1-2-304 0,1-3-64 0,1-1-16 16,0-3 80-16,2-1 16 0,0-1 0 0,0 0 0 0,1-6 1808 0,0 0 400 16,1-2 0-16,0 1 0 0,1 1 1536 0,1 1 256 15,2 7 64-15,-1 4 16 0,2 2-208 0,0 4-64 0,0 5 0 0,-1 2 0 16,-1 2-192-16,0 1-32 0,-1 3-16 0,-1 4 0 15,2-1-448-15,-2 3-80 0,-2 3-32 0,0 1 0 16,0 2-320-16,-3 1-64 0,0 0-16 0,-1 2 0 16,-2 0-208-16,-1 1-64 0,-1 2 0 0,-2 0 0 15,-1 2-128-15,-2 2 160 0,0-2-160 0,-2 4 160 16,0-2-160-16,-2 0 0 0,-1 0 144 0,0-2-144 16,0 0 0-16,0 0 128 0,1-5-128 0,-1-1 0 15,1-2 0-15,0 0 0 0,0-4-160 0,-1-1 160 16,1-1-2048-16,0 0-288 0</inkml:trace>
  <inkml:trace contextRef="#ctx0" brushRef="#br0" timeOffset="39789.68">29132 3255 9215 0,'1'0'816'0,"-1"0"-656"16,-1-3-160-16,1 3 0 0,0-2 2848 0,-2 2 544 16,1 0 96-16,0-1 32 0,-1 1-112 0,-2-2-16 15,-1 2 0-15,-3 0 0 0,0 0-1344 0,0 2-288 0,-3-2-48 0,1 3-16 16,-2 0-928-16,0 0-176 0,0 3-32 0,-4-3-16 15,1 3-304-15,1 1-64 0,-1-1-16 0,3 2 0 16,2-2-160-16,0 3 0 0,3 1 0 0,2-3 128 16,0 3-128-16,4-1 0 0,1 0 0 0,1 0 0 15,3 1 0-15,0-1 0 0,2-2 0 0,2 3 0 16,0-4 0-16,3 2 0 0,0-2 0 0,0-1 0 16,-11-5 0-16,0 0 0 0,0 0 0 0,0 0 0 15,53 32 0-15,-46-24 0 0,-1 0 0 0,-4 1 0 16,0 0 0-16,-4 1 0 0,-1-1 0 0,-4 0 0 15,-2 2 0-15,-3-2 0 0,-1 2 0 0,-2 0 0 0,-1-2 0 0,-2 1 0 16,0-3 0-16,1-2 0 16,-1 0-128-16,1-2 128 0,1 1 0 0,2-4 0 15,0 2-512-15,2-2-16 0,1-2-16 0,2 2-17856 16</inkml:trace>
  <inkml:trace contextRef="#ctx0" brushRef="#br0" timeOffset="41190.9">29532 3298 19343 0,'-5'-3'1728'0,"0"3"-1392"0,3-1-336 0,0-2 0 16,2 3 656-16,0 0 64 15,0 0 16-15,0 0 0 0,1-2 1840 0,0 2 368 0,0 0 80 0,2 0 16 16,2 0-1344-16,-1-1-272 0,2 1-48 0,1-2-16 16,2 2-848-16,-2 0-160 0,3 0-32 0,0-2-16 15,0 2-304-15,3 0 0 0,-1 0-176 0,1 2 176 32,-13-2-1440-32,0 0-176 0,0 0-48 0,63 8-13824 0</inkml:trace>
  <inkml:trace contextRef="#ctx0" brushRef="#br0" timeOffset="41505.5">30049 3255 28559 0,'-3'3'2544'0,"0"0"-2032"16,3-3-512-16,1 0 0 0,1 0 256 0,-1-1-32 15,0-1-16-15,1 0 0 0,4-2 1184 0,-1-1 224 16,4-6 48-16,1 0 16 0,1-4-608 0,2 1-128 15,-1-5-32-15,1 1 0 0,1-1-336 0,0-1-80 16,0 0-16-16,0 1 0 0,-1 3-144 0,0-1-16 16,-2 4-16-16,-1 2 0 0,0 2-144 0,-3 3-32 15,-1 4 0-15,-1 2 0 0,-2 2 64 0,-2 4 0 16,0 3 0-16,-1 4 0 0,-1-1-64 0,0 5 0 16,-1 2 0-16,0-1 0 0,-1 2-128 0,0 2 0 15,0-2 0-15,1 3 0 0,-1-1 0 0,0-2 0 16,1-1 0-16,-1-1 0 0,2 1 0 0,-1-5 0 15,1 0 0-15,0-3-176 16,1-2-464-16,-1 0-80 0,2-4-32 0,-1-1-11488 0,1 0-2304 0</inkml:trace>
  <inkml:trace contextRef="#ctx0" brushRef="#br0" timeOffset="41805.74">30561 2885 22111 0,'6'-3'976'0,"-2"1"208"0,1 2-944 0,-3 0-240 0,-1 0 0 0,-1 0 0 16,0 2 1920-16,-1 1 320 0,1 3 80 0,-1 2 16 15,-1 3-224-15,-4 1-64 0,-2 5 0 0,-1 2 0 16,-3 1-880-16,-1 0-176 0,-1 5-32 0,1-4-16 0,2 3-560 0,-1 0-96 16,2-2-32-16,3-2 0 0,0-1-96 0,1-1-32 15,2-1 0-15,2-1 0 0,3-1-128 0,0-4 0 16,2 2 0-16,1-4 0 0,1 3 0 0,1-3 0 15,-6-9 0-15,0 0 0 0,0 0 0 0,0 0 0 16,48 30 0-16,-48-30 0 0,0 0 0 0,0 0 0 16,51 1-128-16,-36-5 128 15,-1-1-608-15,-1-2-48 0,2-3-16 0,-1 1-11504 16,-1 0-2304-16</inkml:trace>
  <inkml:trace contextRef="#ctx0" brushRef="#br0" timeOffset="42015.86">30610 3075 25791 0,'-3'10'2304'0,"1"-3"-1856"0,3 1-448 0,-1-5 0 16,0 2 544-16,-1 1 16 0,0 5 0 0,-2 8 0 15,1 8 848-15,-2 3 192 0,0 1 16 0,0 1 16 16,0-5-1248-16,1 1-256 0,0-4-128 0,1-2 128 15,-1-4-128-15,2-1 0 0,1-4-128 0,1-2 128 16,0-2-448-16,2-3 0 0,0-3 0 0,0-1-14080 16</inkml:trace>
  <inkml:trace contextRef="#ctx0" brushRef="#br0" timeOffset="42611.64">30995 3044 30399 0,'-2'5'2704'16,"0"-2"-2160"-16,1 0-544 0,0 1 0 15,-1 0 1472-15,0-1 192 0,-1 5 48 0,-3 3 0 16,-2 6-816-16,-2 3-176 0,-1 2-16 0,0 2-16 16,-1-2-304-16,1 1-48 0,0 2-16 0,0-2 0 0,3 2-16 0,0-3-16 15,3-2 0-15,2 0 0 0,4-1-160 0,1-4-128 16,-2-15 144-16,0 0-144 0,0 0 0 0,39 34 0 15,-39-34 0-15,0 0 0 0,45 3 176 0,-27-7-176 16,2-3 192-16,3-5-192 0,2-1 192 0,1-2-64 16,-2-1 0-16,1-2-128 0,-1-1 192 0,-3 1-64 15,0-1 0-15,-6-1-128 0,1 0 176 0,-6 1-176 16,-4 1 160-16,-2-1-160 0,-4 2 192 0,-4 0-48 16,-3 0-16-16,-3 0 0 0,-4 3-128 0,-2 0 0 15,-2 3 0-15,-1 4 0 16,-1 2-368-16,-3 2-96 0,1 3-32 0,-1 0 0 15,1 3-976-15,1 0-192 0,1-1-32 0,1 4-15104 0</inkml:trace>
  <inkml:trace contextRef="#ctx0" brushRef="#br0" timeOffset="42845.56">30734 3509 23039 0,'2'-2'1024'0,"2"-4"192"16,0 3-960-16,1-3-256 0,-1 1 0 0,1-1 0 15,1 1 2416-15,7-8 432 0,5-8 96 0,10-8 0 16,7-8-1408-16,4-2-272 0,1-1-64 0,0 1-16 16,-1 2-864-16,-1 3-160 0,-2 0-32 0,-4 1-128 0,1 1 0 0,-4 1 0 15,-2 3 0-15,-2-1-16960 16</inkml:trace>
  <inkml:trace contextRef="#ctx0" brushRef="#br0" timeOffset="69514.34">32032 2328 23951 0,'1'-3'2128'0,"0"-1"-1696"16,0 0-432-16,0 2 0 0,1 1 0 0,-1 1-176 16,1 0 16-16,0-2 0 0,3 2 1616 0,0-1 320 15,2 1 64-15,0 3 16 0,-1 0-288 0,-1 6-48 16,0-1-16-16,-1 5 0 0,0 0-384 0,-1 3-80 16,1 4-16-16,-1 3 0 0,-1 1-576 0,0 3-112 15,-1-1-16-15,0 4-16 0,1-1-304 0,0 1 160 16,0-2-160-16,2-1 128 0,-1 1-128 0,-3-28 0 15,9 48 0-15,-9-48 0 16,9 41-512-16,-9-41 32 0,0 0 0 0,0 0 0 16,23 52-1792-16,-17-44-352 0,-2-2-80 0,2-3-11728 0</inkml:trace>
  <inkml:trace contextRef="#ctx0" brushRef="#br0" timeOffset="69740.03">32028 2642 27647 0,'6'-2'1216'0,"1"-2"256"0,2 4-1168 0,-1-2-304 0,-2 2 0 0,0 0 0 16,1 0 432-16,5-1 16 0,7-1 16 0,4 2 0 0,5 0-144 0,0 0-16 16,-2 0-16-16,-4 0 0 0,-2 0-288 0,-2 0 0 15,-1 0 0-15,-2 0 0 0,-1 0 0 0,-3 0 0 16,0 0 0-16,-3-2-144 15,-1 0-1216-15,-2 0-240 0</inkml:trace>
  <inkml:trace contextRef="#ctx0" brushRef="#br0" timeOffset="69990.02">32372 2342 28559 0,'-3'1'2544'0,"1"-1"-2032"16,2 4-512-16,0-3 0 0,1 2 0 0,-1 0-240 16,1 0 32-16,-1 3 0 0,1 5 1248 0,0 3 256 0,0 3 48 0,0 8 16 15,-1-2-464-15,-1 5-80 0,1 0-32 0,0 3 0 16,0 1-32-16,1 1-16 0,1 1 0 0,-1-3 0 16,0 2-384-16,2-4-80 0,-1-1-16 0,1-4 0 15,0-2-256-15,0-2 0 0,-3-20 0 0,0 0 0 31,0 0-432-31,24 54-32 0,-16-47-16 0,-1-1-10784 0,1-3-2176 0</inkml:trace>
  <inkml:trace contextRef="#ctx0" brushRef="#br0" timeOffset="70490.27">32799 2470 25791 0,'0'-1'1152'0,"0"-1"224"0,0 2-1104 0,0-2-272 16,0 2 0-16,-1 0 0 0,-1 0 656 0,1 0 80 15,-2 0 16-15,-1 0 0 0,-3 0 864 0,-3 0 176 0,-1 2 48 0,-2-2 0 16,-1 3-832-16,-1-1-176 16,1 4-16-16,-1-3-16 0,2 3-32 0,0-1 0 0,-1 3 0 0,3-1 0 15,0 1-448-15,1 0-112 0,2 0-16 0,2 1 0 16,2-1-192-16,1-1 0 0,1 1 0 0,2 0 0 16,3-2 0-16,0 0 0 0,3 2 0 0,0-2 0 15,3 2 0-15,-9-8 0 0,0 0 0 0,0 0 0 16,48 37 0-16,-48-37 0 0,0 0 0 0,0 0 0 15,56 45 0-15,-56-45 0 0,0 0 0 0,0 0 0 16,38 45 0-16,-34-36 0 0,0 2 0 0,-3-2 0 16,-1 3 0-16,-2-5 0 0,-1 2 0 0,-1-3 0 15,-1 2 0-15,0-3 176 0,-2 2-176 0,-2-1 160 16,1-2 32-16,0-1 0 0,-1 1 0 0,0 0 0 0,-1-3-192 0,1 1 0 16,0-2 144-16,-1 0-144 15,1-2 0-15,-1 2 0 0,2 0 0 0,-1-1 0 16,2-1-704-16,1 2-128 0,0 0 0 0,0-2-11264 15,1 2-2240-15</inkml:trace>
  <inkml:trace contextRef="#ctx0" brushRef="#br0" timeOffset="71144.95">33024 2563 20271 0,'5'-3'1792'0,"-2"3"-1424"0,0 0-368 0,-2 0 0 16,0 0 688-16,2 3 64 0,0-3 16 0,2 3 0 15,0 2 1328-15,0 1 272 0,-2 2 48 0,-3 4 16 16,-2 2-960-16,-2 0-176 0,1 3-32 0,-3 2-16 15,1-1-432-15,-3 2-96 0,0 2-16 0,0-2 0 16,2-1-192-16,0-2-32 0,2 0-16 0,-1-3 0 16,3-1-320-16,0-2-144 0,2 0 128 0,1-3-128 15,1-2 0-15,0 0 0 0,1 0 0 0,-1-4 0 16,1 0 0-16,0-1 0 0,0-1 0 0,-1-1 0 0,-1-1 0 16,0-2 0-16,1 0 144 0,-2 1-144 0,2-3 0 0,-2-1 0 15,1-1 0-15,-2 1 128 0,1-2-128 0,-2 1-160 16,0-3 160-16,0 1-208 0,0-1 80 0,-1-3 128 15,1-3-208-15,0 1 80 0,0-4 128 0,1 2 0 16,0-5 0-16,-1 3 0 0,2-1 0 0,0 1 0 16,2 0 0-16,-1 2 0 0,1 1 0 0,0 2 0 15,0 2 0-15,1 2 0 0,-1 4 0 0,0 3 0 16,-1 1 0-16,0 1 0 0,0 2 0 0,1 3 0 16,-2-1 0-16,1 2 0 0,0 1 336 0,-1 1 0 15,2 1 0-15,-1 2 0 0,1 0-336 0,-1 2 144 16,1 1-144-16,-1-1 0 0,1 0 0 0,0 0 0 15,0 0 0-15,3-3 0 0,-1-1 160 0,4-2-160 16,1-1 128-16,3-2-128 0,3 0 128 0,2-4-128 16,0 2 0-16,1-2 128 0,-1-2 0 0,1 2-128 15,1 1 192-15,-1-1-64 0,-2 0-128 0,1 0 160 0,-1 2-160 0,-2 0 160 16,0 2-160-16,-2 2 0 0,-2-1 0 0,-2 3 128 16,0 3-128-16,-2 1 160 0,-1 0-160 0,-1 1 160 15,1 0-16-15,-3 3 0 0,1 0 0 0,0 3 0 16,-1-3-144-16,-2 3 0 0,1 0 144 0,-1-3-144 15,1 3 0-15,-2 0 0 0,1 1 0 0,0 1 0 16,0 1 0-16,0-1 0 0,-1-1 0 0,0-2-128 16,0-1-448-1,-2-4-96-15</inkml:trace>
  <inkml:trace contextRef="#ctx0" brushRef="#br1" timeOffset="111914.55">3682 1303 28559 0,'0'-2'2544'0,"0"0"-2032"16,0 4-512-16,0-2 0 0,0 0 992 0,-1 2 96 16,1 0 32-16,-2 1 0 0,0 3 608 0,1 3 128 15,0 4 32-15,0 5 0 0,1 1-960 0,1 1-192 16,2 6-32-16,1 2-16 0,0 1-432 0,-1 1-96 16,2 3-16-16,-1 2 0 0,2 2-144 0,0 0 0 15,1-1 144-15,0 1-144 0,0-1 0 0,-2-4 0 0,2-4 0 0,-1 0 128 16,-1-6-128-16,0 1 0 0,-1-3 0 0,-1-2 0 15,1-2 0-15,-1-1 0 0,-2-2 0 0,0 1 0 16,0-3 0-16,-1-2 0 0,0 0 0 0,-1-4 0 16,0-1 0-16,0-2 0 0,0 0 0 0,0-4 0 15,-1 0 0-15,1-4 0 0,-2 1 0 0,1-8 0 32,0 2-480-32,0-2-16 0,1-5 0 0,-2-1 0 15,1-3-528-15,0-2-128 0,-2-2 0 0,2-1-16 0,-1-1 400 16,-2 0 64-16,0-1 32 0,0-5 0 0,0 1 672 0,-1 0 0 0,2 2 0 0,-1 0 0 15,1 1 0-15,2 4 144 0,0 2-16 0,2 0-128 16,0 4 992-16,2-2 96 0,-1 3 0 0,0-1 16 16,0 0-448-16,1-1-80 0,0 3-32 0,1 0 0 15,0-1-288-15,0 2-64 0,2-3-16 0,-1 3 0 0,0 3 128 16,1-3 16-16,2 0 16 0,1 3 0 0,1 2-160 0,2 1-48 16,1 0 0-16,1 4 0 0,2 4-128 0,-2 1 0 15,1 2 0-15,-1 2 0 0,2 3 0 0,-2 6 0 16,-13-11 0-16,0 0 0 0,0 0 0 0,52 61 160 15,-52-61-160-15,23 46 160 0,-23-46 48 0,20 48 16 16,-11-24 0-16,-1 0 0 0,-1-4-224 0,0-1 0 16,-1-1 0-16,-3-2 0 0,0 0 0 0,-1-4 128 15,-2 3-128-15,-3-4 0 0,-1 2 0 0,-3 0 0 16,-1-2 0-16,-2 0 0 0,-2-3 208 0,-1 1 0 16,-2-1 0-16,-2-2 0 0,-2 0 0 0,-1-2 0 15,-3 0 0-15,-1-2 0 0,2-1-208 0,-1-1 0 0,0 0 0 16,0-1 0-16,1 1 0 0,2-2 0 0,2 2 0 0,0 0 0 15,2 0 0-15,1 0 0 0,1 0 0 16,5 2 0-16,1-1 0 0,3-1 0 0,2 2 0 0,0-1 0 16,2 2 0-16,2-1 0 0,2-1 0 0,0 1 0 15,1 2 0-15,4 1 0 0,0 1 0 0,3-1 0 16,1 3 0-16,3 1 0 0,1 0 0 0,-16-9 0 16,0 0 0-16,53 36 0 0,-53-36 0 0,0 0 0 15,65 48 0-15,-65-48 0 0,50 34 0 0,-50-34 0 16,56 39 0-16,-56-39 0 0,56 39 0 0,-56-39 0 15,0 0 0-15,72 48 0 0,-72-48 0 0,0 0 0 16,64 44 0-16,-64-44-128 0,0 0 128 0,51 42 0 16,-51-42 0-16,0 0 0 0,0 0 0 0,49 45 0 0,-39-36 0 0,-2-4 0 15,1 1-128-15,-2-3-20016 16</inkml:trace>
  <inkml:trace contextRef="#ctx0" brushRef="#br1" timeOffset="112728.97">4954 1205 30399 0,'-10'-2'2704'0,"1"4"-2160"16,2-2-544-16,3 2 0 0,-1-2 1008 0,-4 3 80 15,-7 2 32-15,-12 4 0 0,-8 2 320 0,-4 0 64 0,-2 3 16 0,6 1 0 16,4-2-800-16,3 0-144 15,5-2-48-15,2 0 0 0,3-2-224 0,2 1-48 0,2-1-16 0,3-1 0 16,3-2-48-16,2 0 0 0,3-1 0 0,3 3 0 16,1-2-64-16,2-1 0 0,3 1-128 0,1 0 192 15,3 0-192-15,1 0 0 0,1 2 0 0,2-2 0 16,0 2 0-16,-13-8 0 0,0 0 0 0,57 34 0 16,-57-34 0-16,0 0 0 0,76 40 0 0,-76-40 0 15,55 28 0-15,-55-28 0 0,0 0 0 0,75 39 0 16,-75-39 0-16,0 0 0 0,58 32 0 0,-42-21 0 15,-3 0 176-15,-3-2 32 0,-1 3 16 0,-3-1 0 16,-4 0-224-16,-3 0 0 0,-3 4 0 0,-4-2 0 16,-3 4 384-16,-4-3-32 0,-3 5 0 0,-4-1 0 0,-3 2-96 15,-4-1 0-15,-1-1-16 0,-1-1 0 0,-1-4 16 0,-1-1 16 16,0-1 0-16,0 1 0 0,3-5-272 0,1 0 0 16,3-2 0-16,1-2 0 0,6 0 0 0,3 2 0 15,4-4 0-15,4 1-144 16,4 0-720-16,4-2-144 0,3-2-16 0,6-1-19040 15</inkml:trace>
  <inkml:trace contextRef="#ctx0" brushRef="#br1" timeOffset="113162.26">5452 1130 5519 0,'8'-11'496'0,"-1"1"-496"0,0 1 0 0,-2 3 0 16,-1 3 3968-16,-2 3 688 0,1-3 144 0,4 0 16 15,2 0-1312-15,2-2-272 0,-2 5-48 0,-2 5-16 16,-4 1-992-16,-3 8-208 0,-3 4-48 0,-4 3 0 0,-3 6-1152 0,-2 4-224 16,-4 8-48-16,-2 3-16 0,-3 5-224 0,-1 2-64 15,-2 5 0-15,0 3 0 0,-2-1 0 16,3-2 0-16,-1 0 0 0,2-2 0 0,0-4-192 0,3-4 0 15,2-3 0-15,2-10 0 0,4-3 0 0,3-8 0 16,3-5 0-16,1-4 0 0,4-5 0 0,2-4 0 16,3-4 0-16,0-6 0 15,2-1-784-15,2-6-48 0,3-5-16 0,1-8-17952 0</inkml:trace>
  <inkml:trace contextRef="#ctx0" brushRef="#br1" timeOffset="113424.99">5500 1157 29487 0,'0'-2'1296'0,"1"2"288"0,0 0-1264 0,0 0-320 0,0 2 0 0,0 0 0 15,1 0 1600-15,2 1 256 0,2 5 48 0,4 1 16 16,-10-9-448-16,0 0-96 0,47 54-16 0,-47-54 0 16,39 48-768-16,-39-48-144 0,41 60-48 0,-41-60 0 15,40 64-160-15,-40-64-48 0,37 62 0 0,-37-62 0 16,33 57-192-16,-33-57 128 0,31 57-128 0,-31-57 0 15,29 58 0-15,-29-58 128 0,25 57-128 0,-25-57 0 16,20 51 0-16,-12-26 0 0,-2-4 0 0,-1 0 0 16,-2-3 0-16,-1-1 0 0,0-3 0 0,-4 0 0 15,1-3 0-15,0-2 0 0,-3 2 0 0,-2-4-12944 16,1 0-2544-16</inkml:trace>
  <inkml:trace contextRef="#ctx0" brushRef="#br1" timeOffset="113778.13">5338 1565 25791 0,'-7'0'1152'0,"4"0"224"0,-1 0-1104 0,3-2-272 0,1 2 0 0,0 0 0 15,0 0 2080-15,0 0 352 0,1 0 80 0,2 0 16 16,-1 0-800-16,2 2-176 0,3-1-16 0,1 1-16 16,2 4-688-16,2 0-128 0,3-1-16 0,0 3-16 15,-15-8-208-15,0 0-32 0,63 26-16 0,-63-26 0 16,0 0-160-16,77 20-16 0,-77-20-16 0,54 9 0 15,-54-9-224-15,51 5 0 0,-51-5 128 0,0 0-128 16,60 4 0-16,-44-4 0 0,-2-2 0 0,-1 0 0 16,0-1 0-16,-3-2 0 0,0 2 0 0,-1-3-20112 15</inkml:trace>
  <inkml:trace contextRef="#ctx0" brushRef="#br1" timeOffset="126254.63">3926 3142 25791 0,'-11'6'2304'0,"3"-1"-1856"0,4-2-448 0,1 1 0 16,1 0 1072-16,-3 2 112 0,-8 5 32 0,-5 7 0 16,-4 6-320-16,0 5-48 0,1 3-16 0,2 1 0 15,4 2 208-15,5 2 48 0,3 2 0 0,5 2 0 16,5-1-288-16,4 3-48 0,1-1-16 0,3 0 0 16,4-2-320-16,1-3-64 0,-16-37-16 0,42 65 0 15,-42-65-160-15,49 50-48 0,-49-50 0 0,0 0 0 16,87 52 0-16,-87-52-128 0,63 11 192 0,-30-13-64 15,1-4-128-15,1-3 160 0,1-5-160 0,1-5 160 0,-2-3-160 16,1-4 0-16,0-1 144 0,-4-3-144 0,0-2 0 0,-4-1 128 16,-2-2-128-16,-5 1 0 0,-2-2 0 0,-3-1 128 15,-3 3-128-15,-4-2 0 0,-3 5 0 0,-5-1 0 16,-5 1 0-16,-6 3 128 0,-3 0-128 0,-8-1 0 16,-5 4 0-16,-6-3 0 0,-6 4 0 0,-6 0 0 15,-5 1 0-15,1 6 128 0,4 3-128 0,-8 0 0 16,-5 3 0-16,-2 3 0 0,-1 4 0 0,5 8-160 15,7 4 160-15,8 5-208 16,7 3-1360-16,7 3-272 0</inkml:trace>
  <inkml:trace contextRef="#ctx0" brushRef="#br1" timeOffset="126614.3">4135 3481 25791 0,'-13'-9'1152'0,"6"4"224"0,0 2-1104 0,4 0-272 16,1 3 0-16,2 2 0 0,0-1 1472 0,-1 2 224 16,0 2 48-16,2 2 16 0,2 6-304 15,1 4-64-15,4 3-16 0,2 3 0 0,4-1-544 0,-14-22-96 16,36 48-32-16,-36-48 0 0,47 48-384 0,-47-48-64 16,59 46-32-16,-59-46 0 0,63 42-224 0,-63-42 0 15,60 35 0-15,-60-35 0 0,0 0 0 0,76 48 0 16,-76-48 0-16,0 0-11968 15,67 39-2384-15</inkml:trace>
  <inkml:trace contextRef="#ctx0" brushRef="#br1" timeOffset="127111.73">5397 3046 27647 0,'-3'-3'2448'0,"-1"-2"-1952"16,3 2-496-16,0 3 0 0,-1-2 1472 0,-2 0 192 16,-1-3 32-16,-6-1 16 0,-5-2 208 0,-3 2 64 15,-3 1 0-15,-2 5 0 0,-1 6-1104 0,-1-1-224 16,-1 7-32-16,1 2-16 0,1 5-160 0,-2 5-16 15,1 3-16-15,0 1 0 0,-1 6 656 0,0 3 128 16,0 2 16-16,3 1 16 16,0 2-1760-16,3 4-368 0,2 4-64 0,7-2 0 0,3 1 768 0,7-2 192 15,3-1 0-15,4-9 0 0,4-4 0 0,5-5 0 16,-14-28 0-16,0 0 0 0,60 57 0 0,-60-57 0 0,66 15 0 16,-66-15 0-16,87-7 0 0,-36-4 0 0,5-5 0 15,-1-2-144-15,-1-6-16 0,1-3 0 0,0-1 0 0,-1 0 0 31,3-3-784-31,4 0-144 0</inkml:trace>
  <inkml:trace contextRef="#ctx0" brushRef="#br0" timeOffset="134049.03">17140 10845 33167 0,'-16'-4'2944'0,"2"2"-2352"0,8 2-464 0,2 0-128 15,3 2 1504-15,-5-2 288 16,-5 2 48-16,-7 0 16 0,-3 0-960 0,1 1-192 0,5 2-48 15,3-2 0-15,7 3-448 0,6-1-80 0,3-2-128 0,9 3 176 16,-13-6-176-16,0 0 0 0,78 17 0 0,-78-17 0 16,85 11 0-16,-85-11 0 0,103 8 0 0,-45-8 0 15,3-2 320-15,6-1-32 0,3 0 0 0,-1 0 0 16,-5-2-288-16,0 2 128 0,2 1-128 0,2-2 0 16,0 1 0-16,-2 1 0 0,-1-2 0 0,-5 2 0 15,-2 2 0-15,-3-1 0 0,-1 1 0 0,-4 0 0 16,-1 1 128-16,-49-1-128 0,87 2 0 0,-87-2 0 15,68 6 0-15,-68-6 0 0,0 0 0 0,67 9 0 0,-53-6 0 16,-5-1 0-16,-4 2 0 0,-4-4 0 16,-4 2 256-16,-6 0-64 0,-6-2-16 0,-6 0 0 0,-6-2 480 0,-6 0 112 15,-6-2 0-15,-7 2 16 0,-5-1-464 0,-5-1-112 16,-7-1-16-16,3-1 0 0,1 1-192 16,-2-1 128-16,-3 1-128 0,1 1 0 0,0-1 0 0,1 0 128 15,3 2-128-15,2 1 0 0,5-2 128 0,1 1 0 16,1 1-128-16,4 1 192 0,1-2 64 0,4 1 0 15,2-1 0-15,4-1 0 0,4 0-256 0,2 1 0 16,3-3 0-16,5 0 0 0,3 1 0 0,5-2 0 16,3-1 0-16,3 0 0 0,4 2 0 0,3-4 0 15,4 1 0-15,3 2 0 0,4-1 0 0,4 0 0 16,6 3 0-16,2-1 0 0,4 3 0 0,-27 3 0 16,78 0-128-16,-28 3 128 0,6 7 0 0,1 2 0 15,-2 0 0-15,0 2 0 0,1 2 0 0,1-2 0 0,0 4 0 16,2-1 0-16,4 0 0 0,-2 0-128 0,0-6 128 15,3-2 0-15,3-2 0 0,1-3 0 0,3-1 0 16,-1-3 0-16,-5-3 0 0,-1 1 0 0,-3-2 0 0,-1 1 0 16,-3-2 0-16,-3 2 0 0,-1-3 0 0,-4 1 0 15,-1-1-288-15,-4-3 48 0,-2-2 16 0,-3 0-21440 16</inkml:trace>
  <inkml:trace contextRef="#ctx0" brushRef="#br0" timeOffset="138112.34">17317 8748 8287 0,'-1'0'736'0,"-1"0"-592"0,2 0-144 0,0 0 0 15,2 0 192-15,-2 0 16 0,0 0 0 0,0-3 0 16,0 2-208-16,0-3 0 0,1 3 128 0,-1-3-128 16,1 0 0-16,-2 3 0 0,1-1 0 0,-1-1 0 15,-2 0 240-15,2 1 0 0,0 1 0 0,-1-2 0 16,0 3 800-16,-2 0 176 0,2 0 16 0,0 0 16 15,-2 0-48-15,2 3-16 0,0-2 0 0,0 1 0 0,0 0-672 0,0-1-128 16,2 2-16-16,0-1-16 0,-1-1-192 0,2-1-32 16,1 0-128-16,-1 2 192 0,1 0-48 0,0-2-16 15,0 1 0-15,-1-1 0 0,3 3 272 0,-3-2 48 16,1 1 16-16,-1-2 0 0,2 2 608 0,-2-1 112 16,0 2 32-16,1 0 0 0,0 1-448 0,-1 0-64 15,2-1-32-15,-1 2 0 0,0-2-224 0,0 0-32 16,0 2-16-16,2-2 0 0,-2 0-208 0,1 0-32 15,1 0-16-15,-2 0 0 0,1 0-16 0,0-1 0 16,-1-1 0-16,0 1 0 0,0 0 336 0,2-2 64 16,-2 2 16-16,0-2 0 0,1 0 224 0,0 2 32 15,0-2 16-15,0 0 0 0,1 0-368 0,0 0-80 0,0 2-16 0,1-1 0 16,0-1-128-16,-1 0-32 16,-1 5 0-16,2-4 0 0,-1 1-192 0,1-2 144 0,0 3-144 15,0-3 128-15,-1 2-128 0,1 1 128 0,0-3-128 0,2 1 128 16,-1-1 192-16,-1 2 48 0,2-2 0 0,-2 0 0 15,2 0-128-15,-1 0-32 0,-1 0 0 0,1 1 0 16,1-1-208-16,-2 0 128 0,2 0-128 0,0 0 0 16,0-1 208-16,0 1-48 0,1 0-16 0,0-2 0 15,2 2-16-15,-1-1-128 0,1-2 192 0,-1 3-64 16,1 0-128-16,0 0 0 0,0 0 0 0,0 0 0 16,1 4 0-16,-1-4 0 0,1 2 0 0,-1-1 0 15,2 1 0-15,0 1 0 0,0-3 0 0,1 1 0 16,1 1 0-16,-1-2 0 0,3 0 0 0,-1 0 0 0,1 0 0 0,0 0 0 15,0 0 0-15,2 0 0 0,1 0 0 0,0 0 0 16,2 0 0-16,1 0 0 0,-22 0 0 16,44 0 0-16,-44 0 0 0,47 3 0 0,-47-3 0 15,48 6 0-15,-48-6 0 0,49 8 0 0,-49-8 0 0,53 9 0 16,-53-9 0-16,53 11 0 0,-53-11 1712 0,56 9 256 16,-56-9 48-16,62 8 16 15,-62-8-3264-15,69 7-656 0,-69-7-128 0,74 1-32 0,-38-1 1648 0,0-3 400 16,1 1 0-16,-1-1 0 0,1 0 0 0,2 0 0 15,4 1 0-15,2 2 0 0,0 0 0 0,0 0 0 16,0 0 0-16,0 2 0 0,0 0 0 0,0-1 0 16,1 2 0-16,2 0 0 0,1-1 0 0,5 4 0 15,3-1 0-15,1-1 0 0,-1-2 0 0,-1 1 0 16,0-1 0-16,4 0 0 0,2 3 0 0,4 0 0 0,0-2 0 0,0 0 0 16,-1 2 0-16,2-4 0 0,2 3 0 0,1 0 0 15,2 1 0-15,1-1 0 0,-3-4 0 0,-1 2 0 16,3 1 0-16,0-1 0 0,3 4 0 0,-2-3 0 15,-4-3 0-15,-2 3 0 0,-2-2 0 0,-2 1 0 16,2 4 0-16,-4-1 0 0,-4 1 0 0,-3-1 0 16,-3 1 0-16,-4-1 0 0,-47-5 0 0,87 13 0 15,-87-13 0-15,86 15 0 0,-86-15 0 0,76 10 0 16,-76-10 0-16,60 8 0 0,-60-8 0 0,47 0 0 16,-28-3 0-16,-5 3 0 0,-2-5 0 0,-5 4 0 15,-3-2 0-15,-4-2 0 0,-4 0 0 0,-3-1 0 16,-3 1 1408-16,-6-2 256 0,-5 1 48 0,-5-1 16 15,-4 1-2032-15,-7 0-400 0,-5 0-64 0,-5-2-32 0,0 5 800 0,-8-3 0 16,-4 2 0-16,-4 2 0 0,-3 0 0 0,-4 0 128 16,-3-1-128-16,-5-1 0 0,-3 1 0 0,-1-2 0 15,-3 5 0-15,-4-3 0 0,1-5 0 0,-7 3 0 16,-1-1 0-16,-4-1 0 0,3 0 0 0,-4-2 0 16,-3 0 0-16,-2-1 0 0,0-3 0 0,0 2 0 15,1-2 0-15,2 1 0 0,1 0 0 0,1 1 0 16,3 0 0-16,0 0 0 0,2 2 224 0,1 1 0 15,5 5 0-15,-3 0 0 0,1 0-224 0,1 1 128 16,-2-1-128-16,4 3 0 0,2 0 192 0,2 0-48 16,5 0-16-16,4 0 0 0,7 2 0 0,-4-1 0 15,2 1 0-15,-1 2 0 0,6-2-128 0,2 1 0 16,3 3 0-16,6-2 0 0,6 0 0 0,3-1 128 16,6 0-128-16,2 0 0 0,6 0 128 0,3-1-128 15,5 2 0-15,4 0 128 0,2-3-128 0,6 4 0 0,3-2 0 0,4 0 128 16,6 3-128-16,5-3 0 0,4 3 0 0,-10-6 0 15,0 0 0-15,61 19 0 0,-61-19-128 0,71 11 128 16,-27-6 0-16,7 1 0 0,5 0 0 0,7-1 0 16,5 2-128-16,1-2 128 0,2-2 0 0,0 0 0 15,2 2 0-15,6-2 0 0,7 2 0 0,1 1 0 16,-1-5 0-16,3 1 0 0,5 2 0 0,2-2 0 16,-1-2 0-16,4 2 0 0,5-1 0 0,3-1 0 15,2 3 0-15,2-1 0 0,-2-1 0 0,3 1 0 16,1 1 0-16,-1 3 0 0,2 0 0 0,-3-1 0 0,-2 4 0 0,-2-1 0 15,1 1 0-15,-1-1 0 0,-2 3 0 16,-4 1 0-16,-3-1 0 0,-2 3 0 16,-1 0 0-16,-6 1 0 0,-3-2 0 0,-4 2 0 0,-2-4 0 0,-5 0 0 15,-2 0 0-15,-4 1 0 16,-2-2 0-16,-5-1 0 0,-2-3 0 0,-4-1 0 0,-3 1 0 0,-6-3 0 16,-7 0 0-16,-40-3 0 0,68 6 0 0,-68-6 0 15,49 0 0-15,-31 3 0 0,-3-3 0 0,-5-3 0 16,-3 3 0-16,-3-1 0 0,-4-1 0 0,-6 0 0 15,-1-2 0-15,-6-1-21440 0</inkml:trace>
  <inkml:trace contextRef="#ctx0" brushRef="#br0" timeOffset="141970.26">17294 15252 21183 0,'-6'0'1888'0,"0"-1"-1504"0,3 1-384 0,0-3 0 16,2 3 1584-16,-1 0 240 0,-2-2 48 0,-3-1 16 16,-1-3-16-16,3 3 0 0,2-3 0 0,7-2 0 15,2 3-944-15,7-1-192 0,5 1-32 0,5-4-16 16,-23 9-128-16,67-14-32 0,-67 14 0 0,89-9 0 15,-34 6-256-15,3 3-48 0,3-2-16 0,3 4 0 16,2-1-208-16,4 7 0 0,7 1 128 0,0-1-128 16,1 1 0-16,-1 0 0 0,1-2 0 0,2 1 0 15,3-1 0-15,-7-3 0 0,-4 0 128 0,3-4-128 16,5-3 496-16,1 0 48 0,3-2 16 0,74-12 192 16,-81 8-752-16,-3-2 192 0,1 3-192 0,0 1 128 15,-5-1-128-15,-9 3 0 0,-3-2 0 0,-5-1 144 0,-4 5-144 16,-5-1 0-16,-44 4 144 0,76-2-144 0,-76 2 128 15,55 2-128-15,-55-2 128 0,0 0-128 0,0 0 160 16,0 0-160-16,0 0 160 0,0 0-16 0,0 0 0 16,0 0 0-16,-4 27 0 0,-24-21 304 0,-8-3 64 15,-8 3 16-15,-4-2 0 0,-3 0-288 0,-6 1-64 16,-4 1-16-16,-8-3 0 0,-6 1-160 0,-4 1 0 16,-5-3 0-16,0 2 128 0,0 1-128 0,-5 1 0 15,-6-1 0-15,0 3 0 0,1 3 320 0,-2 1-32 16,1-1 0-16,1 0 0 0,5-4-288 0,-3 2 160 15,2-2-160-15,1 1 128 0,0-1-128 0,7-2 0 16,4 1 0-16,4-4 0 0,4 2 0 0,3-2 0 16,3 3 0-16,5-1 0 0,8-1 0 0,3-1 0 15,4 2 0-15,5-2 0 0,5 0 0 0,3-1 0 0,4 2 0 16,4-3 0-16,6 2 0 0,4-2 0 0,6 1 0 0,4-1 0 16,3 0 0-16,4 2 0 0,5-2 0 0,-9 0 0 15,0 0 0-15,55 11 0 0,-55-11 0 0,59 9 0 16,-59-9 0-16,76 15 0 0,-76-15 0 0,99 19 0 15,-38-13 0-15,3 2 0 0,7-4 0 0,2 0 0 16,-2-3 0-16,5-2 0 0,8-3 0 0,6-2 0 16,5 0 0-16,-1-4 0 0,2-1 0 0,5-2 0 15,3-4 0-15,-2 3 0 0,-4-3 0 0,2 2 0 16,-1-1 0-16,-5 2 0 0,-7 2 0 0,1 1 0 16,1 3 0-16,-4-1 0 0,-7 3 0 0,-2 3 0 15,-3-3 0-15,-3 4 0 0,-3 0 0 0,-3 1 0 16,-3-1 0-16,-9 2 0 0,-52 0 128 0,87 2-128 0,-87-2 0 0,67 3 0 15,-67-3 0-15,0 0 0 0,62 6 0 0,-51-6 0 16,-5 2 0-16,-4-1 0 0,-4-1 0 0,-5 2 0 16,-4-2 0-16,-7 0 0 0,-1 0 576 0,-9 3 16 15,-9-2 16-15,-7-1 0 0,-8 2-320 0,-6-2-64 16,-5 3-16-16,-7 0 0 0,-2 0-208 0,-3 1 0 16,-2 0 0-16,-3-1 0 0,0-1 0 0,-4 2 0 15,-5-4 0-15,2 2 0 16,1-2-848-16,1 0-112 0,-1 0-32 0,1-2-20544 0</inkml:trace>
  <inkml:trace contextRef="#ctx0" brushRef="#br0" timeOffset="142703.34">16875 13768 33167 0,'-18'8'2944'16,"4"1"-2352"-16,7 0-464 0,3-3-128 15,3-1 1344-15,-4 5 256 0,-7 8 64 0,-4 12 0 16,-2 7-832-16,2 6-144 0,7-1-48 0,5 2 0 15,6 0-432-15,4 1-80 0,4 1-128 0,3-1 176 0,4 2-176 0,3 2 0 16,2 5 0-16,-1 3 0 0,-2 2 0 16,-2 0 0-16,-3-2 0 0,-4-1 0 0,-1-3 0 0,-3 4 0 15,-1 2 0-15,0-2 0 0,0-1 0 0,0-8 0 16,0-5 0-16,-1-12 0 0,2-6 0 0,-1-4 0 16,-5-21 0-16,0 0 0 15,0 0-640-15,0 0-48 0</inkml:trace>
  <inkml:trace contextRef="#ctx0" brushRef="#br0" timeOffset="143315.15">17000 13752 35935 0,'-2'5'3200'0,"3"0"-2560"0,2-2-512 0,3-1-128 0,1-1 768 0,-7-1 128 16,0 0 16-16,65 11 16 15,-65-11-608-15,112 4-128 0,-39-7-32 0,11-3 0 16,9-1-16-16,6-3 0 0,4-1 0 0,3-3 0 0,1-1-144 16,2 1 0-16,3-3 0 0,-1 2 0 0,2-1 0 0,-1 2 0 15,0 2 0-15,0-1 0 0,2 1 208 0,-1 1-32 16,0-1-16-16,1-1 0 0,-2 1 96 0,-3 1 32 16,1 2 0-16,-4 2 0 0,-2 0-288 0,-4 1 128 15,-4 1-128-15,-5-1 0 0,-3 1 432 0,1 1-32 16,0-1 0-16,-5 0 0 0,-10 2-192 0,0 1-32 15,0 0-16-15,-3 4 0 0,-3 0-160 0,-6 0 0 16,-8 1 0-16,-5 1 0 0,-49-4 928 0,86 13 96 16,-86-13 32-16,67 18 0 0,-67-18-816 0,49 21-240 15,-49-21 0-15,0 0 128 0,45 40 112 0,-45-40 16 16,13 37 16-16,-10-17 0 16,-3 6-816-16,-2 2-160 0,-1 0-48 0,-1 3 0 0,-4 2 752 0,0 4 192 0,-1 3 0 0,-1 5 16 15,-1 3-80-15,-3 3-128 0,1 6 176 0,-3 2-176 16,-1 3 0-16,-1 0 0 0,0 5 0 0,-1 1 0 15,-1 4 0-15,0 0 0 0,0-2 0 0,0 0 0 16,1-5 208-16,-3 3-64 0,2 0-16 0,0-1 0 16,1-1 144-16,1-5 32 0,3-8 0 0,0-7 0 15,5-3-304-15,2-8 0 0,3-6 0 0,0-4 0 16,4-7 0-16,0-5-256 0,1-13 80 0,0 0-21472 16</inkml:trace>
  <inkml:trace contextRef="#ctx0" brushRef="#br0" timeOffset="144253.47">16954 9533 26719 0,'-9'0'2368'16,"2"0"-1888"-16,4 0-480 0,2 2 0 15,0-2 1408-15,-1 3 192 0,-5 0 48 0,-3 0 0 16,-2 6-688-16,-1 3-144 0,3-1-32 0,2 5 0 16,3 3-176-16,4 1-32 0,3 6-16 0,5 2 0 0,-7-28 80 0,21 66 32 15,-21-66 0-15,27 74 0 0,-14-32-320 0,-1 6-64 16,2 4-16-16,-2 3 0 0,-2 2-80 16,-2 2-32-16,-3-3 0 0,-2 1 0 0,-2-4-160 0,-2-1 0 15,-2-2 0-15,-1 4 0 0,-2-3 0 0,2-1 0 16,-1-4 0-16,2-7 0 0,0-4 0 0,0-8 0 15,2-2 0-15,0-9 0 0,0-3-240 0,1-4-16 16,0-5-16-16,1-6-17872 16</inkml:trace>
  <inkml:trace contextRef="#ctx0" brushRef="#br0" timeOffset="144754.65">17067 9408 35007 0,'3'0'3120'0,"2"0"-2496"0,0 1-496 0,2 2-128 15,1-1 624-15,4-2 96 0,-12 0 32 0,51 7 0 16,-5-2-560-16,9 3-192 0,5 0 144 0,4 1-144 15,4 2 0-15,1-2 0 0,2 2 128 0,2-2-128 16,-1-1 0-16,1 1 0 0,-1 0 0 0,0-2 0 0,-2-1 144 16,-2-1-144-16,-2 2 160 0,-2-1-160 15,-1-1 1472-15,1 1 208 0,-1-2 48 0,-3-2 0 16,-2 2-1920-16,-1-3-368 0,-3-1-80 0,1 2 0 0,0-2 640 16,-2 3 224-16,-2-2 0 0,-5 1 0 0,-3 3-224 0,-43-5 0 15,73 13 0-15,-73-13 0 0,59 16 0 0,-59-16 0 16,0 0 0-16,69 40 0 0,-69-40 0 0,0 0 0 15,48 45 0-15,-48-45 0 0,0 0 128 0,30 59-128 16,-30-59 0-16,9 48 0 0,-7-22 368 0,-1 2-32 16,-2 2 0-16,-1 3 0 0,0 2-176 0,0 2-32 15,0 2-128-15,0 4 192 0,0 0-64 0,-2-1 0 16,1 3-128-16,-1 0 192 0,0-2 48 0,0 7 0 16,-2 2 0-16,0 1 0 0,1 7-16 0,-1-7 0 15,2 2 0-15,-2-5 0 0,1-2-224 0,0-6 0 16,2 1 0-16,1-4 0 0,2-2 0 0,1-6 0 0,1-5 0 15,0-4 0-15,-2-22 0 0,0 0-192 0,0 0 16 16,0 0-20512-16</inkml:trace>
  <inkml:trace contextRef="#ctx0" brushRef="#br0" timeOffset="145470.59">16933 7545 35935 0,'-16'-4'3200'0,"4"4"-2560"15,4-2-512-15,5 2-128 0,2 2 256 0,-5-2 16 16,-5 4 16-16,-8 1 0 0,-2 6-80 0,-1 6-16 15,6 3 0-15,3 8 0 0,6 3-192 0,3 6 128 16,4 8-128-16,3 0 0 0,1 8 144 0,0 2-144 16,1 4 128-16,-4-2-128 0,0 1 128 0,-3-4-128 15,-3 2 128-15,1 1-128 0,1 2 560 0,-2 0 16 16,1 1 16-16,-1-6 0 0,2 0-416 0,-2-6-176 16,1-4 128-16,1-7-128 0,2-2 0 0,2-7 0 15,2-4 128-15,-3-24-128 0,0 0 0 0,14 43 0 16,-7-37 0-16,-1-6-18144 0</inkml:trace>
  <inkml:trace contextRef="#ctx0" brushRef="#br0" timeOffset="146163.73">17174 7374 38703 0,'-2'1'1712'0,"3"-1"352"0,2 4-1648 0,3 0-416 16,-1-2 0-16,2 1 0 0,3 1 176 0,-10-4-48 16,0 0-128-16,84 36 192 0,-84-36-192 0,96 40 0 15,-43-21 0-15,5-2 0 0,5 2 0 0,1-4 0 16,6-1 0-16,1-5 0 0,6-1 0 0,1-2 144 15,6-3-144-15,0-3 128 0,0-3 144 0,3-1 32 16,5 0 0-16,1-2 0 0,-2 0-176 0,4-2-128 16,4-1 192-16,2 1-192 0,2-1 208 0,2-2-64 15,1 0-16-15,4 0 0 0,1-1 0 0,0 4-128 16,0 0 192-16,0 1-64 0,1 1-128 0,-5 1 0 16,-5 3 0-16,1 1 128 0,0-2-128 0,-5 0 0 15,-4 1 0-15,-3-1 0 0,1 0 0 0,-5 0 0 16,-5 1 0-16,-5-2 0 0,-2 0 848 0,-1 0 144 15,-4-1 32-15,-5 1 0 16,-7 2-1632-16,-2-1-320 0,0 0-64 0,-2-2-16 0,-3 2 1008 0,-3 0 192 0,-1 0 32 0,-5 0 16 16,-3 1 16-16,-4-2 16 0,0 2 0 15,-5 2 0-15,-1-2-272 0,-29 2 0 0,49 2 0 0,-49-2 0 16,41 8 0-16,-41-8 0 0,0 0 0 0,53 18 0 16,-53-18 0-16,0 0 0 0,0 0 0 0,52 36 0 15,-52-36 288-15,0 0-48 0,0 0-16 0,33 62 0 16,-33-62-224-16,12 42 144 0,-12-42-144 0,10 49 128 15,-10-49-128-15,9 54 160 0,-9-54-160 0,11 61 160 16,-11-61-160-16,10 68 128 0,-5-29-128 0,-3 2 128 16,0 3-128-16,1 2 0 0,-3 0 0 0,-1 1 0 15,-2-4 256-15,0 2-48 0,-2-1 0 0,1 2 0 16,1-1 32-16,1 3 0 0,1 3 0 0,0-1 0 16,3 2 128-16,-2-1 16 0,1 3 16 0,-1-4 0 0,0-2-400 15,0 0 0-15,0 0 0 0,-2-2 0 0,-1-2 0 0,-2-4 0 16,1-3 0-16,-2-3 0 0,0-5 0 0,0-1 0 15,-1-4 0-15,1-4 0 0,0 0 304 0,2-3-32 16,-1-2 0-16,1-1 0 0,0-3-80 0,1-1-32 16,0-3 0-16,-1-1 0 0,1-3-160 0,-2-3 0 15,1-3 0-15,-3-6 0 0</inkml:trace>
  <inkml:trace contextRef="#ctx0" brushRef="#br0" timeOffset="149314.44">20198 9914 27647 0,'-8'1'2448'0,"3"-1"-1952"16,1 0-496-16,3 2 0 0,1-2 1312 0,-2 4 160 15,-1-2 48-15,-5 3 0 0,0 6-704 0,0 2-144 16,2 2-32-16,0 3 0 0,4 1 48 0,1 1 0 15,2 4 0-15,1 0 0 0,-2-24-304 0,9 61-64 16,-5-26-16-16,1 2 0 0,0 0-304 0,1-2 0 16,-6-35 0-16,13 61 0 0,-13-61 192 0,14 50-64 15,-14-50 0-15,0 0-128 0,20 51 576 0,-20-51 0 16,0 0 0-16,0 0 0 0,0 0-432 0,0 0-144 16,0 0 0-16,0 0 144 0,0 0 64 0,0 0 16 0,0 0 0 0,22-8 0 15,-23-8-224-15,-1-4 144 0,0-3-144 0,-1-2 128 16,0-1-128-16,0-3 0 15,0-1 0-15,0 1 128 0,-1-2-128 0,0-3 0 0,1 1 0 0,0-2 0 16,0 2 0-16,3-1 0 0,3 5 0 0,1 1 0 16,2 6 0-16,1 0 0 0,3 5 0 0,1-1 0 15,-1 4 0-15,1 0 0 0,1 3 0 0,0 0 0 16,2 2 0-16,-1 3 0 0,0 1 0 0,1 3 0 16,-1 2 0-16,1 0 0 0,-1 2 0 0,-1 3 0 15,-12-5 0-15,0 0 0 0,0 0 0 0,0 0 0 16,48 46 0-16,-43-33 0 0,-1 2 0 0,-3 2 0 15,-2-1 0-15,-3 2 0 0,-2 1 0 0,-3 1 0 16,-2-1 160-16,-1-1 0 0,-3-1 0 0,-1 0 0 0,-1-3 32 0,0 0 0 16,-1-2 0-16,-1-4 0 15,0 1-192-15,0-4 0 0,0-1 0 0,3-2 0 0,-1-2 0 0,1-2 0 16,3 0 0-16,1-2 0 0,3 3 0 0,1-2 0 16,3 0 0-16,4 1 0 0,0-1 0 0,2 3 0 15,3 0 0-15,-1 0 0 0,4 2 0 0,0 1 0 16,-7-3 0-16,0 0 0 0,0 0 0 0,53 26 0 15,-53-26 0-15,0 0 0 0,48 37 0 0,-48-37 0 16,0 0 0-16,55 42 0 0,-55-42 0 0,0 0 0 16,59 50 0-16,-59-50 0 0,0 0 704 0,54 50 256 15,-54-50 48-15,0 0 16 0,55 50-832 0,-55-50-192 16,0 0 0-16,49 48 0 16,-49-48-800-16,0 0-208 0,38 40-32 0,-38-40-12448 15,0 0-2480-15</inkml:trace>
  <inkml:trace contextRef="#ctx0" brushRef="#br0" timeOffset="149880.04">21163 9948 23951 0,'-1'-5'2128'0,"1"-1"-1696"15,0 5-432-15,-1-1 0 0,0 2 2160 0,-1-2 336 16,-3-4 80-16,-1-1 16 0,-4 0-272 0,-4-2-48 16,-4 3-16-16,-1 4 0 0,-1 1-1360 0,-2 2-288 15,-1 3-48-15,-1 1-16 0,1 3-160 0,2 1-48 16,0 2 0-16,5 0 0 0,1 0-144 0,2 0-16 16,3 0-16-16,2-2 0 0,2 2-160 0,4 1 0 15,2-5 144-15,2 0-144 0,4 1 0 0,2-1 0 0,-8-7 0 0,0 0 0 16,0 0 0-16,59 33 0 0,-59-33 0 0,0 0 0 15,71 31 0-15,-71-31 0 0,54 26 0 0,-54-26 0 16,46 32 0-16,-46-32 0 0,0 0 0 0,43 52 0 16,-43-52 0-16,12 36 0 0,-9-15 0 0,-6-1 0 15,-1-1 0-15,-4 3 0 0,-3 1 0 0,-2 0 0 16,-3-1 0-16,-3-2 0 0,1 0 0 0,-2-3 0 16,1-3 448-16,-1-2 64 0,0-3 0 0,1-2 16 15,1-3-528-15,1-4 0 0,3 0 0 0,2-6 0 16,2 1-128-16,2-4-144 0,2-3-32 0,4 0 0 15,2-3-848-15,2 0-192 0,5-2-16 0,2 3-17744 16</inkml:trace>
  <inkml:trace contextRef="#ctx0" brushRef="#br0" timeOffset="150147.44">21614 9878 38703 0,'1'-1'1712'0,"1"-1"352"0,0 2-1648 0,-1 0-416 16,0 0 0-16,-1 0 0 0,1 3 336 0,-1-1-16 15,1 4 0-15,-2 3 0 0,0 2 272 0,-2 4 48 16,-3 1 16-16,1 1 0 0,-2 5-224 0,-1 2-48 16,-1 0-16-16,0 5 0 0,0 3-128 0,0 3-32 15,-1 2 0-15,1 0 0 0,-2-2-80 0,0 1 0 16,1-2-128-16,0-3 192 0,1 0-192 0,2-3 0 0,3-2 0 0,0-2 0 15,3-1 0-15,0-3 0 0,1 0 0 0,0-3 0 16,2-6-304-16,1-4-48 0,0-3-16 0,0-6-19104 16</inkml:trace>
  <inkml:trace contextRef="#ctx0" brushRef="#br0" timeOffset="150396.64">21612 9962 35007 0,'-1'1'3120'16,"1"1"-2496"-16,2 1-496 0,2-3-128 15,-1 3 864-15,0 0 160 0,3 2 16 0,-6-5 16 0,0 0-544 16,36 37-96-16,-36-37-32 0,24 43 0 0,-24-43-16 0,24 53-16 16,-24-53 0-16,18 57 0 0,-10-26 32 0,0-2 0 15,0-2 0-15,0 1 0 0,-8-28-32 0,13 54 0 16,-13-54 0-16,16 50 0 0,-16-50-352 0,16 46 144 15,-16-46-144-15,14 40 0 0,-14-40 0 0,0 0 0 16,16 42 0-16,-16-42 0 0,0 0-192 0,0 0-112 16,0 0-16-16,0 0-12592 15,0 0-2512-15</inkml:trace>
  <inkml:trace contextRef="#ctx0" brushRef="#br0" timeOffset="150598.65">21601 10330 32255 0,'-10'0'2864'0,"4"0"-2288"0,3 0-576 0,2-1 0 15,2-1 1136-15,0 2 112 0,1-2 32 0,3 0 0 16,0-2-896-16,4 1-160 0,4-3-32 0,-13 6-16 16,29-11-176-16,-29 11 192 0,35-11-192 0,-35 11 192 15,43-11-192-15,-43 11 0 0,47-12 0 0,-47 12-11200 16,50-6-2240-16</inkml:trace>
  <inkml:trace contextRef="#ctx0" brushRef="#br0" timeOffset="150969.84">22698 10607 37775 0,'2'5'1664'0,"-1"-1"368"0,0 0-1632 0,1 0-400 0,0-2 0 0,0-1 0 16,0 5 720-16,-2-6 64 0,0 0 16 0,0 0 0 16,21 50-400-16,-21-50-80 0,9 40 0 0,-9-40-16 15,6 39-304-15,-5-22 0 0,-1-17 0 0,3 25-12320 16,-1-17-2528-16</inkml:trace>
  <inkml:trace contextRef="#ctx0" brushRef="#br0" timeOffset="151382.54">23429 9844 25791 0,'-2'-4'1152'0,"1"2"224"0,1 0-1104 0,0 2-272 0,0 0 0 0,0 2 0 15,1-2 512-15,-1 3 32 0,1 2 16 16,-1 1 0-16,0 6 1392 0,-1 1 288 0,0 1 48 0,-1 7 16 16,0 1-928-16,0 1-176 0,0 5-48 0,1 3 0 15,-2 3-768-15,2-1-176 0,0 4-16 0,0-3-16 16,1-2-176-16,0-4 0 0,0 0 0 0,0-2 0 15,1-4 0-15,-1-22 0 0,5 35 0 0,-5-35 0 16,0 0-352-16,0 0-96 0</inkml:trace>
  <inkml:trace contextRef="#ctx0" brushRef="#br0" timeOffset="151630.76">23448 9846 30399 0,'0'0'2704'0,"2"-2"-2160"16,1-1-544-16,1 2 0 0,0-1 1392 0,2 2 160 15,4-2 48-15,-10 2 0 0,37-9-384 0,-37 9-80 16,56-8-16-16,-56 8 0 0,59-6-640 0,-59 6-128 16,57 3-32-16,-57-3 0 0,45 5-176 0,-45-5-144 15,0 0 192-15,54 11-192 0,-54-11 144 0,0 0-144 16,0 0 0-16,52 12 144 0,-52-12-144 0,0 0 0 15,0 0 0-15,43 0 0 0,-43 0-384 0,0 0 0 0</inkml:trace>
  <inkml:trace contextRef="#ctx0" brushRef="#br0" timeOffset="151864.5">23424 10078 27647 0,'-4'3'2448'0,"1"-3"-1952"0,2 2-496 0,3-4 0 16,1 2 1616-16,-1 0 240 0,1 0 32 0,1 0 16 15,4-2-624-15,2 1-112 0,3-2-16 0,2-2-16 16,-15 5-432-16,35-9-96 0,-35 9-16 0,41-8 0 0,-41 8-240 16,45-3-48-16,-45 3-16 0,48-2 0 15,-48 2-288-15,50 0 128 0,-50 0-128 0,45 2 0 0,-45-2 0 16,0 0 0-16,57 13 0 0,-57-13 0 15,0 0-352-15,0 0-128 0</inkml:trace>
  <inkml:trace contextRef="#ctx0" brushRef="#br0" timeOffset="152116.38">23468 10358 35935 0,'-6'6'1600'0,"3"-3"320"0,2-3-1536 0,1 0-384 0,2 0 0 0,0 0 0 16,1 0 416-16,1-1 16 15,-4 1 0-15,0 0 0 0,0 0 256 0,44-5 48 0,-44 5 16 16,0 0 0-16,48 3-176 0,-48-3-16 0,0 0-16 0,60 3 0 16,-60-3-144-16,46 4-16 0,-46-4-16 0,46 1 0 15,-46-1-368-15,50-3 144 0,-50 3-144 0,45-3 0 16,-45 3 0-16,46-10-224 0,-46 10 16 0,46-13-18992 15</inkml:trace>
  <inkml:trace contextRef="#ctx0" brushRef="#br0" timeOffset="152787.37">24645 9866 31327 0,'-5'-2'2784'0,"-1"2"-2224"16,2 0-560-16,0 0 0 0,0 0 1360 0,-2 0 176 16,-5 2 16-16,-7-1 16 0,-6 3-240 0,-4 2-48 15,-3 1-16-15,0 4 0 0,5 3-720 0,0 2-144 16,-1 2-16-16,2 2-16 0,0 2 0 0,2 3 0 16,1 0 0-16,2 3 0 0,4 1-208 0,0 3-32 15,4-1-128-15,0 2 192 0,4 2 128 0,2-3 32 16,4 1 0-16,4-2 0 0,4-3-160 0,-6-28-16 15,22 51-16-15,-22-51 0 0,41 41-160 0,-41-41 0 0,63 28 144 16,-63-28-144-16,78 9 0 0,-32-12 0 16,6-5 0-16,4-3 0 0,0-4-304 0,0-1-80 15,6-1 0-15,4-5-19904 0</inkml:trace>
  <inkml:trace contextRef="#ctx0" brushRef="#br0" timeOffset="-205279.23">25997 10504 11967 0,'-7'-2'1072'0,"3"0"-864"0,-1-2-208 0,3 2 0 16,1-1 1120-16,0 1 176 0,0-2 48 0,-1-2 0 16,1-6 48-16,-2-3 16 0,1-5 0 0,1-3 0 15,0 0-64-15,2-2-16 0,1-1 0 0,2-5 0 16,2 0 544-16,2-3 112 0,2-3 32 0,1-2 0 15,5-1-208-15,1-4-32 0,6 0-16 0,4 0 0 0,2 1-992 16,4-2-208-16,3 0-48 0,3 3 0 0,2-1-160 0,0 4-32 16,2-1-16-16,-5 5 0 0,-4 2-144 0,2 3-32 15,-1 1 0-15,-3 1 0 0,-2 6-128 0,1-2 128 16,1 2-128-16,-1 4 128 0,-1 1-128 0,-2 2 192 16,0 2-192-16,-3 5 192 0,0 3-192 0,-25 5 0 15,0 0 144-15,61-3-144 0,-61 3 0 0,0 0 144 16,0 0-144-16,58 40 0 0,-45-18 176 0,-2 6-176 15,-1 7 160-15,0 1-160 0,-1 9 128 0,-2 3-128 16,-2 6 0-16,0-3 0 0,-3 2 0 0,-1-2 128 16,-1 3-128-16,0 0 0 0,0 2 0 0,0 1 0 15,0-4 0-15,1-5 0 0,1-5 0 0,3-3 128 0,0-2-128 0,1-4 0 16,1-2 0-16,-2-1 0 0,2-1 0 16,0-7 0-16,-1 0-128 0,0-5-32 0,-1-3 0 15,2-8-19728-15</inkml:trace>
  <inkml:trace contextRef="#ctx0" brushRef="#br0" timeOffset="-203275.41">25158 10024 33167 0,'1'6'2944'0,"4"-3"-2352"0,5 3-464 0,1-4-128 15,3-1 672-15,5 4 112 0,-19-5 32 0,87 16 0 16,-8-1 368-16,25-1 80 0,19 3 16 0,5-3 0 16,1-4-880-16,9 1-160 0,5-1-48 0,-3-1 0 15,-1 0-192-15,2 0 0 0,7-4 0 0,-3-3 0 16,-5-2 0-16,0-2 0 0,-2 1 0 0,6-3 0 16,2-2 0-16,-3 0 0 0,-12 3 0 0,2-4 0 15,-1 0 0-15,-7 1-208 0,-9 0 64 0,-4 3-18112 16</inkml:trace>
  <inkml:trace contextRef="#ctx0" brushRef="#br0" timeOffset="-201275.52">30580 10044 35007 0,'-8'4'3120'0,"3"-2"-2496"0,2-2-496 0,3 2-128 16,2-1 1024-16,-4 2 176 0,0 0 32 0,-1 2 16 15,0 1-720-15,0 2-144 0,3 1-16 0,3-4-16 16,1 3-352-16,4-2 0 0,-8-6 0 0,0 0 0 16,0 0 0-16,52 6 0 0,-36-6 0 0,1-3 0 15,-2 0 128-15,1-2 16 0,1 0 0 0,-2-4 0 16,0 3 176-16,-1-3 48 0,-1 1 0 0,-5 3 0 15,-1-4-32-15,-1 3 0 0,-4 1 0 0,-3-2 0 16,-1 3-176-16,-5-2-32 0,-1 3-128 0,-3 3 192 16,-1 0-64-16,-3 0 0 0,-2 3-128 0,2 2 192 15,-1 0-192-15,-1 0 0 0,-2 2 0 0,2 2 0 16,0 1 0-16,1-1 0 0,3 2 0 0,1-2 0 16,3-1 0-16,2-1 0 0,3-2 0 0,1 0 0 0,3-2 0 0,3 1 0 15,0-2 0-15,2-1 0 0,3 1 0 0,0 0 0 16,1 0 0-16,2-2 0 0,1 0 0 0,1 0 0 15,1-2 0-15,0 0 0 0,0-1 0 0,-1 1-128 16,1-2 128-16,-2-1 0 0,-1 2 0 0,-1-2 0 16,-1-1 0-16,-1 0 0 0,-2 0 0 0,-2-2 0 15,-3 2 0-15,-1-2 0 0,-1 2 0 0,-3 1 0 16,-3-1 0-16,-2 0 0 0,-1 4 0 0,-2-1 0 16,-2 1 0-16,0 0 0 0,-1 4 0 0,0 0 0 15,0 1 0-15,0-1 0 0,0 4 0 0,2-3 0 16,2 3 0-16,-1 2 0 0,5-3 0 0,-1 2 0 15,1 1 0-15,1 1 0 0,3 1 0 0,1-1 0 16,3 2 0-16,0-2 0 0,5 0 0 0,-6-9 0 0,0 0 0 16,0 0 0-16,0 0 0 0,63 30 0 0,-63-30 0 0,45 1 0 15,-45-1 0-15,49-7 0 0,-24 4 0 0,-4-5 0 16,0 0 0-16,-4 3 0 0,-4-4 0 0,-2 0 0 16,-3 1 0-16,-3-1 0 0,-2 1 0 0,-3-1 0 15,-2-2 0-15,-3 2 0 0,-1-2 0 0,-2 0 0 16,-3 2 0-16,-3-2 0 0,0 3 0 0,-2-1 0 15,-1 4 0-15,1-1 0 0,-2 6 0 0,0 0 0 16,0 2 0-16,-2 2 128 0,2 1-128 0,0 1 0 16,3 3 0-16,1-2 0 0,2 5 0 0,1-3 0 15,2 4 864-15,3-1 128 0,3-1 32 0,2 1 0 16,2-1-1648-16,3 0-320 0,2 1-64 0,-6-12-16 16,0 0 816-16,0 0 208 0,45 43 0 0,-45-43 0 0,0 0 0 0,59 21 0 15,-59-21 0-15,45 6-13312 16,-45-6-2528-16</inkml:trace>
  <inkml:trace contextRef="#ctx0" brushRef="#br0" timeOffset="-200291.81">27098 10533 21183 0,'-3'0'1888'0,"2"2"-1504"0,1 0-384 0,1-2 0 16,0 2 1472-16,0-2 208 0,0 3 48 0,0 2 16 15,2 1 528-15,0 2 96 0,1 1 32 0,2 2 0 16,2 3-1136-16,0-2-240 0,-8-12-32 0,0 0-16 15,41 48-416-15,-41-48-96 0,37 42-16 0,-37-42 0 16,44 48-176-16,-44-48-32 0,46 50-16 0,-46-50 0 16,51 55-96-16,-51-55 0 0,61 62-128 0,-61-62 192 15,63 70-192-15,-63-70 0 0,75 73 0 0,-34-33 0 16,5 0 0-16,1-1 0 0,0-5 0 0,2 3 0 16,2-3 0-16,2-1 0 0,0-2 0 0,6-2 0 15,6 3 0-15,1-4 0 0,-3-1 0 0,-1-3 0 0,3-2 0 16,3 1 0-16,6-3 0 0,-1-4 0 15,1-1 192-15,-2-5-16 0,2-1 0 0,3-2 0 0,2-2-48 0,0-3-128 16,-4 2 192-16,-6-4-64 0,-3-1-128 0,8-4 0 16,7 2 144-16,1-3-144 0,-6-3 144 0,-4-2-144 15,-1-2 192-15,-1-2-192 0,0-2 208 0,-3 1-64 16,-4-4-16-16,-3 0 0 0,-3-3-128 0,-4-2 192 16,-2-1-192-16,-3 0 192 0,0-4-192 0,-5 1 192 15,-2-2-192-15,-5 1 192 0,-5-3-192 0,-5 1 128 16,-5 1-128-16,-4-2 128 0,-2 3-128 0,-4-1 0 15,-4 3 0-15,-1-1 128 0,-3 1 736 0,-1 0 144 16,-1 3 16-16,-1-3 16 16,0 1-1648-16,0-1-336 0,1-2-64 0,-1 1-16 0,2-1 1600 0,0 1 320 15,0 0 64-15,2 1 16 16,-1 0-1904-16,0 3-384 0,2-1-80 0,-3 1-16 0,0 3 896 0,2 2 192 0,0-3 16 16,0 1 16-16,0 4-32 0,2-1-16 0,-1 1 0 0,2 4-18432 15</inkml:trace>
  <inkml:trace contextRef="#ctx0" brushRef="#br0" timeOffset="-199382.12">28350 10028 14735 0,'-1'0'1312'0,"0"-1"-1056"0,1 1-256 0,1 0 0 16,0 1 1856-16,2-1 304 0,0 0 64 0,3 0 16 15,5 0 256-15,5-1 48 0,8-2 16 0,7 3 0 16,8-2-832-16,5 2-144 0,5 0-48 0,4 5 0 15,7-2-816-15,5 0-160 0,11 3-48 0,8 3 0 16,5-4-16-16,7 1-16 0,2-1 0 0,8 1 0 16,9 0-80-16,7-3-16 0,9 1 0 0,4-4 0 15,4 0 128-15,5-2 0 0,2-1 16 0,-4-3 0 16,-15 1-80-16,3-1 0 0,2 1-16 0,-2-1 0 16,-5 3-432-16,-7-3 0 0,-3 2 128 0,-7 0-128 15,-4 1 0-15,-9 1 0 0,-6 2 0 0,-9 0 0 16,-9 2-208-16,-9 0-32 0,-6-1 0 0,-9 1-19952 15</inkml:trace>
  <inkml:trace contextRef="#ctx0" brushRef="#br0" timeOffset="-198148.52">27159 10129 19343 0,'-9'-5'1728'0,"2"-1"-1392"15,2 3-336-15,1-1 0 0,2 0 0 0,-1 4 0 16,1-3 0-16,-3-1 0 0,-4 0 1552 0,-5-2 240 15,-2 3 64-15,-4-1 0 0,-2 6 160 0,-1 0 32 16,-1 3 16-16,1 3 0 0,0-1-832 0,0 3-160 16,1 0-48-16,2 3 0 0,2 2-64 0,1 2-32 15,4 3 0-15,3-1 0 0,2 3-480 0,2-2-112 16,4 0-16-16,2-3 0 0,1 1-320 0,3-3 128 16,0-2-128-16,2-2 0 0,2-2 0 0,0-1 0 15,4-3 0-15,0-3 128 0,5-4 48 0,0 0 16 0,4-5 0 0,1-4 0 16,2-2 80-16,2-2 32 0,-4 1 0 15,1-3 0-15,-2-2-48 0,-2-1 0 0,-3 2 0 0,-4-1 0 16,-4 1-128-16,-6-1-128 0,-2 5 144 0,-5-1-144 16,-2 2 160-16,-5 2-160 0,-1-1 160 0,-3 6-160 15,-1 0 224-15,-4 4-48 0,-2 2-16 0,-2 6 0 16,2 1-160-16,-3 2 0 0,2 4 0 0,0 2 0 16,3 3 0-16,2-1-176 0,4 2 48 0,1-1 0 15,4-4-64-15,3 3-16 0,5-3 0 0,2 0 0 16,5-3 208-16,3 0 0 0,3 0-160 0,-11-11 160 15,0 0 0-15,0 0 0 0,73 17 0 0,-73-17 0 16,56-8 0-16,-26 0 0 0,-1 2 0 0,-1-6 0 16,-3 4 0-16,-1-2 0 0,-4 1 0 0,-3 0 0 0,-4 0 0 0,-4 1 0 15,-2 2 0-15,-5 1 0 0,-1 1 0 0,-2 0 0 16,-3 1 0-16,-2-3 0 0,-2 4 0 0,-2 1 0 16,0 1 0-16,-2 0 0 0,0 0 0 0,-2 1 0 15,0 1-192-15,1-2-19472 16</inkml:trace>
  <inkml:trace contextRef="#ctx0" brushRef="#br0" timeOffset="-197400.64">25943 10041 15663 0,'0'-4'1392'0,"-1"0"-1120"15,0 3-272-15,0 1 0 0,0 0 2416 0,-1 0 416 16,-2-2 96-16,0 0 16 0,-3 1 272 0,-1-2 64 15,1 6 16-15,1 0 0 0,1 0-1888 0,1 3-384 16,1 3-80-16,-1-1-16 0,2 3-656 0,1 0-128 16,1 1-16-16,1 2-128 0,1 0 160 0,2-3-160 15,1 3 128-15,3-5-128 0,1-1 256 0,3-2-16 16,0-3-16-16,3-3 0 0,-1-1 0 0,2-2 0 16,1-3 0-16,0-1 0 0,-1-2 96 0,1-3 0 15,0 1 16-15,-2 0 0 0,-1 0-112 0,-3 0-32 0,-2 2 0 0,-4 0 0 16,-3 1-192-16,-4 3 176 0,-2 1-176 15,-4 2 160-15,-1 0-16 0,-3 2 0 16,0 2 0-16,-3 4 0 0,1 2-16 0,-2 4-128 0,-1 1 192 0,1 2-64 16,-1 1-128-16,1 4 0 0,2-1 0 0,1-1 0 15,4 2 0-15,3-1 0 0,4-1 0 0,2-1 0 16,5-3 0-16,2 0 0 0,2-5 0 0,1-2 0 16,3 0-128-16,-1-2 128 0,3-4 0 0,-1-1 0 15,2-4 0-15,1 1 0 0,0-5 0 0,-1-1 0 16,1-2 0-16,-1 0 0 0,-2 0 0 0,-2 2 0 15,-1-2 0-15,-5 0 0 0,-2 2 0 0,-3 0 0 16,-5 1 0-16,-1 0 0 0,-5-1 0 0,-4 1 0 16,-1 2 0-16,-2 0 0 0,0 3 0 0,-2 1 0 0,1 2 0 15,1 3 0-15,0 2 0 0,0 3 0 0,3 1 0 0,-2 5 0 16,1 0 0-16,1 1 0 0,2 1-192 0,3-1 48 16,3 4 0-16,4-2 0 15,3-3-368-15,2 3-80 0,5-5-16 0,-8-12-19264 16</inkml:trace>
  <inkml:trace contextRef="#ctx0" brushRef="#br1" timeOffset="-192198.8">5721 2453 24879 0,'-19'-3'2208'0,"3"-3"-1760"15,7 3-448-15,2 1 0 0,1-1 0 0,-7-3 128 16,-11-2-128-16,-14-6 0 0,-15-4 176 0,-5-1-48 16,1 2-128-16,3 0 192 0,2 3-192 0,2-1 0 15,0 2 0-15,-1 4 0 0,-3 1 560 0,-2 5 64 16,-2 3 16-16,-4 3 0 0,-5 7 224 0,-4 1 48 16,-2 2 16-16,0 6 0 0,3 4-192 0,-4 3-32 15,-2 5-16-15,-3 1 0 0,-3 1-176 0,-1 4-48 0,3 2 0 16,-5 3 0-16,-2 3-224 0,0 0-48 0,2 7-16 15,4-2 0-15,2 3 32 0,2-5 16 0,3-2 0 16,2 1 0-16,4 0 384 0,5 1 80 0,4 4 16 0,4 0 0 16,0-1-160-16,3 3-32 0,2-4 0 0,6-2 0 15,5 3-336-15,3 1-176 0,3 0 160 0,1-1-160 16,7-3 0-16,1 0 0 0,4 0 0 0,2 0 0 16,3-2 0-16,1 2 0 0,4 2 0 0,1 5 0 15,6 4 0-15,2 0 0 0,4-2 0 0,3 1 0 16,4-1 0-16,3 3 0 0,5 4 0 0,4-4 0 15,4-1 0-15,5-3 0 0,6-4 0 0,4-7 0 16,4-2 0-16,10-1 0 0,8 0 0 0,5-5 0 0,3 0 0 16,2-4 0-16,3-4 0 0,9 0 0 0,7-2 0 15,-1-4 0-15,-2-6 0 0,1-1 0 0,0 2-256 0,2-7 48 16,2 0 16-16,1-5 0 0,1-4 0 0,6-1 16 16,3-4 0-16,-4 0 0 0,0-5 176 0,2-1-192 15,9 3 192-15,-7-5-192 0,-6-2 192 0,6 1 0 16,5-5-144-16,-4-6 144 0,-6-4-224 0,5-5 32 15,2-5 0-15,-4 1 0 0,-6-3-96 0,1-4-16 16,0-3 0-16,-2-3 0 0,-2-3 176 0,-6-2 128 16,-3 1-192-16,0-10 192 0,1-3 0 0,-9-4 0 15,-7 0 128-15,-5-4-128 0,-2-3 208 0,-2-4-48 16,-6-3-16-16,-7 1 0 0,-6 4-16 0,-10-2-128 16,-5-2 192-16,-10 2-64 0,-5 4-128 0,-9-2 192 0,-6 5-192 15,-11-1 192-15,-6 7 256 0,-10 0 48 0,-8 0 16 16,-9 3 0-16,-8 6-112 0,-9 0-16 15,-5 2 0-15,-9 1 0 0,-7 5-80 0,-12 3-32 16,-5 5 0-16,-13 3 0 0,-6 4-272 0,-12 11 128 0,-12 2-128 0,-9 14 0 16,-9 9 0-16,-7 9-256 0,3 10 32 0,-15 13 0 31,-10 8-480-31,-9 16-80 0,-5 12-32 0,-6 19-17168 0</inkml:trace>
  <inkml:trace contextRef="#ctx0" brushRef="#br2" timeOffset="-86993.64">22786 13564 36863 0,'-2'4'3264'0,"0"-4"-2608"0,2 3-528 0,0-3-128 16,1 2 624-16,-1 2 80 0,1 1 32 0,-2 6 0 15,0 4-464-15,0 4-80 0,-1 6-32 0,0 1 0 16,1 2-160-16,-1 0 128 0,1 1-128 0,0 2 128 16,-2 3-128-16,2-3 160 0,-1 0-160 0,1-1 160 15,-1 1-160-15,1-3 192 0,1-2-192 0,0-2 192 16,1-6-192-16,1-1 0 0,-1-6 0 0,0-4 0 15,0-1-352-15,0-6-96 0,0 0-32 0,1-4-17248 16</inkml:trace>
  <inkml:trace contextRef="#ctx0" brushRef="#br2" timeOffset="-86695.03">22744 13708 20271 0,'-5'-8'896'0,"2"3"192"0,1-2-880 0,1 2-208 15,1 0 0-15,1 2 0 0,1-3 1584 0,0 1 272 16,0-7 48-16,4-2 16 0,1-3 128 0,2 0 16 16,2 1 16-16,1 1 0 0,2 2-576 0,3 1-112 15,1 4-32-15,1-1 0 0,1 3-704 0,-1 3-144 16,-1 1-16-16,0 2-16 0,-18 0-288 0,0 0-48 16,0 0-16-16,59 16 0 0,-47-7-128 0,-2-1 192 15,-1 1-192-15,-2 2 192 0,0 0-32 0,-3-2 0 16,-2 2 0-16,-1 1 0 0,-1-3 48 0,-2 1 16 15,-2-2 0-15,-4 1 0 0,-1 0-80 0,-2 2-16 0,-3-3 0 0,0 1 0 16,-2-1-128-16,0-1 128 0,-3 1-128 0,0-5 128 16,0-1-128-16,1 1 0 0,1-3 0 0,1 0 0 15,2 0 0-15,2 0 0 0,0 0 0 0,4-1 0 32,0 1-896-32,1 1-144 0</inkml:trace>
  <inkml:trace contextRef="#ctx0" brushRef="#br2" timeOffset="-86135.47">23236 14005 19343 0,'-1'0'1728'0,"0"0"-1392"16,1-2-336-16,0 2 0 0,1-1 1696 0,-1-2 272 16,0 1 48-16,-3-1 16 0,2-3-224 0,-2 1-32 15,0-1-16-15,-3-2 0 0,2 2-112 0,-3-2-32 16,0-1 0-16,-1 1 0 0,1-1-656 0,-1 1-128 15,0 3-16-15,-1 1-16 0,1 1-432 0,0 1-96 16,2 2-16-16,-1 2 0 0,1 1-96 0,1 3-32 16,-1 0 0-16,3 1 0 0,0-1-128 0,0 0 0 0,2-1 144 0,0-2-144 15,2 1 0-15,0-4 0 0,3 0 0 0,-1 0 0 16,2-4 0-16,0 2 0 16,2-3 0-16,2 1 0 0,-1-1 0 0,-1-1 0 0,1 1 0 0,0 1 0 15,-1-1 0-15,-1 2 0 0,1 0 0 0,-1 0 0 16,-2 1 0-16,1-2 0 0,-1 2 0 0,-1 2 0 15,0 0 0-15,-2 2 0 0,0 2 0 0,-2 1 0 16,0 1 0-16,0 3 0 0,-2 0 0 0,1 2 0 16,0 2 0-16,0-1 0 0,-1 2 0 0,2-1 0 15,1-1 0-15,1 3 0 0,2-2 0 0,0-2 0 16,3 1 0-16,-1-3 0 0,3-1 0 0,-8-8 0 16,0 0 0-16,0 0 0 0,0 0 0 0,43 36 0 0,-43-36 0 15,0 0-128-15,0 0 128 0,0 0 0 16,0 0-640-16,54 12-64 0,-46-15 0 0,0 0-17680 15</inkml:trace>
  <inkml:trace contextRef="#ctx0" brushRef="#br2" timeOffset="-83668.54">23789 13595 22111 0,'-3'-2'1968'0,"0"-1"-1584"0,2 3-384 0,-1 0 0 16,2 0 2096-16,0 0 336 0,-2 0 64 0,-3 0 0 15,-2 0-64-15,-2 3 0 0,-1 3-16 0,0-1 0 16,-1 3-1488-16,0 1-288 0,-2 2-64 0,1 0-16 15,0 1-368-15,-1 2-64 0,2 0 0 0,1-2-128 16,1 2 192-16,4-3-192 0,0 1 192 0,3-3-192 16,2-2 128-16,2 2-128 0,5-3 0 0,-7-6 0 0,0 0 0 0,0 0 0 15,48 24 0-15,-48-24 0 0,0 0 0 0,52 15 0 16,-52-15 0-16,0 0 0 0,54 17 0 16,-54-17 0-16,0 0 0 0,0 0 0 0,64 25 0 0,-64-25 0 15,0 0 0-15,0 0 0 0,48 32 0 0,-39-23 0 16,-3 1 0-16,-1-4 0 0,-2 4 128 0,-2-1-128 15,-2 0 0-15,-1 2 0 0,-3-2 224 0,0 1-16 16,-3 0 0-16,-1 0 0 0,0-1-16 0,-3-1 0 16,0 1 0-16,-1-3 0 0,1 0-192 0,0-1 176 15,-3-2-176-15,-2 1 160 0,2-2-160 0,-2-2 0 16,0 0 0-16,0 0 0 0,0-2 0 0,-1 0 0 16,2-2 0-16,2 1-176 15,-1 0-560-15,3-2-112 0,2 1-32 0,1-1-17936 0</inkml:trace>
  <inkml:trace contextRef="#ctx0" brushRef="#br2" timeOffset="-83456.46">23747 13666 40543 0,'1'1'1792'0,"1"-2"384"0,2-1-1744 0,0-1-432 0,1 2 0 0,-2-1 0 16,3 0 448-16,2-2 16 0,6 1 0 0,4-5 0 15,-18 8-160-15,42-11-48 0,-42 11 0 0,0 0 0 16,54-3-256-16,-54 3 0 0,0 0 0 0,0 0 0 0,0 0 0 0,55 19 0 16,-55-19 0-16,0 0 0 15,0 0-688-15,0 0-32 0,46 26-16 0,-46-26-17632 16</inkml:trace>
  <inkml:trace contextRef="#ctx0" brushRef="#br2" timeOffset="-82958.39">24322 13612 9215 0,'-3'-5'816'0,"1"2"-656"0,1 0-160 0,1 3 0 16,-1-2 608-16,0 2 96 0,-2-4 0 0,-2 2 16 15,-2-1 1392-15,-2 1 256 0,1 2 64 0,-1 2 16 16,2 3 96-16,-2 3 16 0,0-1 0 0,1 2 0 16,2 4 80-16,-1-4 32 0,1 5 0 0,3-5 0 15,0 2-1568-15,1-2-304 0,2-2-64 0,2 0-16 16,1 1-464-16,0-2-80 0,3-1-32 0,-2-2 0 16,3 3-144-16,1 0 0 0,0-1 0 0,-1 1 0 15,1-1 0-15,1 3 0 0,0-1 144 0,0-2-144 16,-1 3 192-16,-8-8-16 0,0 0-16 0,0 0 0 15,0 0-160-15,44 37 192 0,-44-37-192 0,0 0 192 16,0 0-192-16,0 0 0 0,43 37 0 0,-43-37 0 16,0 0 0-16,0 0 0 0,28 35 0 0,-24-25 0 0,1 1 0 15,-3-2 0-15,0 3 0 0,0-1 0 0,0 0 0 0,-2-1 0 16,-2 0 0-16,1 2 0 0,-2-5 208 0,1 2 16 16,-3-1 0-16,1-2 0 0,-2 3-32 0,-2-4 0 15,-1 1 0-15,-1-1 0 0,-3 1 48 0,1-3 0 16,-2-1 0-16,2 1 0 0,0-2-240 0,-2-2 144 15,1-2-144-15,-1 1 128 0,-1-3-128 0,0 1 0 16,2-1 0-16,0-1 0 16,0 1-480-16,3-1-80 0,0 0-16 0,-1-3 0 15,3 4-1152-15,2-3-224 0</inkml:trace>
  <inkml:trace contextRef="#ctx0" brushRef="#br2" timeOffset="-82709.86">24269 13551 39615 0,'0'5'1760'0,"-1"-2"352"0,2-2-1680 0,1-1-432 0,2 0 0 0,0-1 0 16,1 1 592-16,4-3 48 0,-9 3 0 0,0 0 0 16,53-3-96-16,-53 3-16 0,47-3 0 0,-47 3 0 15,0 0-208-15,70 1-32 0,-70-1-16 0,0 0 0 16,68 5-80-16,-68-5-32 0,0 0 0 0,64 14 0 15,-64-14-160-15,0 0 0 0,58 9 0 0,-58-9 0 16,0 0 0-16,0 0 0 0,66 8-224 0,-66-8 80 16,0 0-768-16,0 0-160 0</inkml:trace>
  <inkml:trace contextRef="#ctx0" brushRef="#br2" timeOffset="-81867.73">24718 13885 30399 0,'-1'-2'2704'0,"1"0"-2160"16,0 2-544-16,1 0 0 0,-1 0 1472 0,1 0 176 15,-1 0 32-15,1 0 16 0,0 2-416 0,0 0-64 0,0 2-32 0,1-1 0 16,0 5-784-16,-1-1-144 0,0 2-48 0,0 2 0 16,-1 0-208-16,1 0 128 0,0 3-128 0,0-3 0 15,1 0 208-15,0-2-48 0,0 0-16 0,3-1 0 16,-1-5-16-16,2 0 0 0,2-3 0 0,1-3 0 16,1 0 0-16,2-3 0 0,1 0 0 0,-2-1 0 15,0 0-128-15,1-1 0 0,-1 0 144 0,0-1-144 16,-1 4 0-16,-1 1 0 0,0 2 0 0,-1 1 0 15,-3 1 0-15,0 1 0 0,-2 4 0 0,0-2 0 16,0 3 0-16,-1 0 0 0,1 2 0 0,0 0 0 16,1-1 0-16,-1 0 0 0,2 0 0 0,0-1 0 0,1-1 0 0,0 1 0 15,1-4 0-15,-7-2 0 0,0 0 0 16,0 0 0-16,0 0 0 0,0 0 0 0,50 11 0 16,-50-11 0-16,0 0 0 0,0 0 0 0,0 0 0 15,0 0 0-15,0 0 0 0,0 0 0 0,0 0 0 0,0 0 0 16,48-2 0-16,-45-1 0 0,0-1 0 0,0-1 0 15,1-3 0-15,-2 0 0 0,1-1-320 0,1-2-16 16,-1 2-16-16,1-4-12240 16,1 3-2448-16</inkml:trace>
  <inkml:trace contextRef="#ctx0" brushRef="#br2" timeOffset="-81116.96">25413 13994 39615 0,'-2'2'3520'0,"1"-2"-2816"16,1 0-560-16,0 0-144 15,2-2 928-15,-2 2 160 0,1 0 16 0,-1-2 16 0,0 2-560 0,0-4-112 16,0 2-32-16,-1-1 0 15,-1 1-752-15,-2 0-160 0,1 0-16 0,-1 2-16 16,-2 0-1376-16,0 0-272 0</inkml:trace>
  <inkml:trace contextRef="#ctx0" brushRef="#br2" timeOffset="-80684.72">25574 13852 38703 0,'-4'1'1712'0,"2"-1"352"0,2-1-1648 0,-1-1-416 0,2 0 0 0,0 2 0 15,2-4 560-15,0 2 16 0,1-3 16 0,1-1 0 16,3 3-304-16,-2-1-64 0,3 2-16 0,-2 4 0 15,0 2-208-15,-3 1 128 0,2 4-128 0,-3 5 0 16,-1 0 208-16,2 1-48 0,-3 1-16 0,1 1 0 16,0-2-144-16,-1 0 192 0,0 0-192 0,1-3 192 15,0-2-192-15,0-3 128 0,0-2-128 0,1 1 128 16,-1-4-128-16,0-2 128 0,1-2-128 0,1 1 128 0,-1-2-128 16,0-2 192-16,2 2-192 0,-2-5 192 0,1 2-192 0,-1 1 0 15,0-4 144-15,-1 1-144 16,3-1 144-16,-2-2-144 0,2 3 192 0,-2-3-192 0,2 1 128 15,-1-1-128-15,0 1 0 0,1-2 0 0,-1 3 0 0,0-2 0 16,0 2 0-16,1-2 0 0,-2 5 0 0,0-5 0 16,1 3 0-16,-1 0 0 0,0 1-224 0,1-1-96 15,0-1-32-15,-2 4 0 16,2-3-432-16,-2 2-96 0,0 1-16 0,1-1-17200 16</inkml:trace>
  <inkml:trace contextRef="#ctx0" brushRef="#br2" timeOffset="-80185.06">26107 13940 25791 0,'0'0'2304'0,"0"-2"-1856"16,1 2-448-16,-1 0 0 0,1-1 1904 0,-1-1 272 15,2 0 64-15,-1-4 16 0,0 0-288 0,-1 0-64 16,-1-2-16-16,-2-1 0 0,0 1-1136 0,-2-1-240 16,-1 1-32-16,-2-1-16 0,-1 1-80 0,0 0 0 15,0-1-16-15,-1 3 0 0,1 1-112 0,0 1-32 16,2 4 0-16,-1 3 0 0,-1 0-96 0,0 0 0 15,1 3-128-15,1 2 192 0,1-2-192 0,1 2 0 0,2 1 0 16,0 2 0-16,2-2 0 0,1 1 0 0,1 1 0 0,1-2 0 16,-2-9 0-16,0 0 0 15,15 31-144-15,-15-31 144 0,0 0-320 0,0 0 48 16,32 32 0-16,-32-32 0 16,0 0-256-16,0 0-48 0,0 0-16 0,48-6-18224 0</inkml:trace>
  <inkml:trace contextRef="#ctx0" brushRef="#br2" timeOffset="-79960.92">26115 13483 16575 0,'-2'3'1472'0,"-2"2"-1168"0,2-2-304 0,1 0 0 16,1 0 2784-16,0 0 496 0,0-1 112 0,1 4 0 15,-1 5-480-15,1 1-96 0,2 5-32 0,0 3 0 16,0 2-1760-16,1 1-368 0,0-1-64 0,-2 4-16 0,2 1-400 0,-2 1-176 15,0 1 128-15,0 2-128 0,1 1 144 0,-2-1-144 16,1 0 160-16,-1 2-160 0,1-6 0 0,2 0 0 16,-2-1 0-16,2-4 0 0,1-1-160 0,-1-3-128 15,-4-18-32-15,0 0-17792 16</inkml:trace>
  <inkml:trace contextRef="#ctx0" brushRef="#br2" timeOffset="-79635.11">26380 13933 23951 0,'2'-4'2128'0,"0"2"-1696"0,1 2-432 0,0-3 0 16,-1 0 1888-16,0 2 288 0,3-4 64 0,1-1 16 15,-6 6-768-15,20-20-144 0,-10 9-48 0,0 0 0 16,-1 0-416-16,0-1-96 0,0 1-16 0,-1 0 0 15,1 0 0-15,0 0 0 0,-2 2 0 0,1-2 0 16,0 4-208-16,1-1-48 0,-1 0-16 0,0 5 0 16,0-3-176-16,-2 6-48 0,0-2 0 0,-2 4 0 15,1 1-128-15,-2-2-16 0,2 4-128 0,-2 0 192 16,0 0-192-16,1 2 0 0,-2 1 0 0,0 1 0 16,0 0 0-16,0 2 0 0,0 0 0 0,-1 0 0 15,0 3 0-15,0-2-160 0,0 2 0 0,0 0 0 16,-1-1-416-16,1 2-64 0,-1-1-32 0,0 0-12240 15,2-2-2448-15</inkml:trace>
  <inkml:trace contextRef="#ctx0" brushRef="#br2" timeOffset="-79208.02">26721 13767 3679 0,'-7'-2'320'0,"3"-1"-320"16,-1 1 0-16,2-1 0 0,2 2 3056 0,1-1 528 15,0 2 128-15,0-3 0 0,0-2-752 0,-1-2-144 16,2 2-48-16,1-1 0 0,2 1-624 0,1-1-128 0,2 4-32 0,-7 2 0 16,0 0-192-16,0 0-32 0,48-11-16 0,-48 11 0 15,0 0-848-15,50-7-160 0,-50 7-32 0,0 0-16 16,52-2-240-16,-52 2-32 0,0 0-16 0,0 0 0 15,59 9-80-15,-59-9-32 0,0 0 0 0,0 0 0 16,0 0-64-16,40 30-16 0,-40-30 0 0,0 0 0 16,5 33-16-16,-7-20 0 0,0 0 0 0,-4-1 0 15,1 2-32-15,-4 0-16 0,0 3 0 0,-2 0 0 16,-1-1-144-16,0-1 0 0,1 2 0 0,0 1 128 16,1-3-128-16,0 0 0 0,2-1 0 0,1-3 0 15,3 0 0-15,2 1 0 0,-1-3 0 0,3-9 0 16,0 0 0-16,5 25 0 0,-5-25 0 0,0 0 0 0,0 0 0 0,0 0 0 15,0 0 0-15,42 25 0 16,-42-25-224-16,0 0 80 0,0 0 16 0,53-10 0 16,-53 10-416-16,30-13-80 0,-30 13-16 0,31-16 0 15,-31 16-192-15,26-19-64 0,-13 10 0 0,-1-2-18016 16</inkml:trace>
  <inkml:trace contextRef="#ctx0" brushRef="#br2" timeOffset="-78753.22">27131 13787 30399 0,'-6'6'1344'0,"2"-5"288"0,0 1-1312 0,3 1-320 0,1-2 0 0,0-1 0 16,1-1 1696-16,0-2 272 0,2 3 48 0,0-2 16 15,-3 2-832-15,0 0-176 0,0 0-16 0,37-20-16 16,-37 20-528-16,31-11-96 0,-31 11-32 0,39-15 0 15,-39 15 112-15,40-11 32 0,-40 11 0 0,0 0 0 16,53-9-128-16,-53 9-32 0,0 0 0 0,0 0 0 16,49 0-64-16,-49 0 0 0,0 0-16 0,0 0 0 15,0 0-32-15,0 0 0 0,12 39 0 0,-16-27 0 16,-2-2-48-16,-1 1-16 0,1 2 0 0,-1-2 0 16,-1 2-144-16,1-3 0 0,2-1 144 0,0-2-144 15,3 0 0-15,1-1 0 0,1-6 0 0,0 0 128 16,0 0-128-16,0 0 0 0,0 0 0 0,0 0 0 15,0 0 0-15,41 24 0 0,-41-24 0 0,0 0-128 0,0 0 128 0,0 0 0 16,51 6 0-16,-51-6-128 16,0 0 128-16,0 0 0 0,0 0 0 0,0 0 0 0,43 20 0 0,-43-20 0 15,0 0 0-15,7 25 0 0,-7-16 0 0,-1 5 0 16,-3-2 0-16,0-1 0 0,-1 3 0 0,-1 0 0 16,-2 0 0-16,0-2 0 0,0-3 0 0,0 2 0 15,-1-3 0-15,1 0 0 0,-1-2-128 0,-1 0 0 16,0-1 0-16,-1-1 0 15,1 0-464-15,0-3-96 0,1 2-16 0,1-3-12800 16,0 0-2560-16</inkml:trace>
  <inkml:trace contextRef="#ctx0" brushRef="#br2" timeOffset="-78389.47">27790 13613 35007 0,'-1'6'1552'0,"0"0"320"0,0-4-1488 0,0 1-384 0,1-1 0 0,0 2 0 16,-1-2 1296-16,-1 3 192 0,2-5 48 0,-3 18 0 15,0-2-736-15,-1-2-144 0,0 3-16 0,-2-2-16 16,1 1-240-16,-1 2-64 0,1-1 0 0,-2 2 0 15,1-1 112-15,2 1 16 0,-2-1 0 0,2 1 0 16,2-1-112-16,-1-2-16 0,3-16 0 0,1 32 0 0,-1-32-192 0,0 0-128 16,14 36 128-16,-14-36-128 0,0 0 0 0,0 0 0 15,36 28 0-15,-36-28 0 0,0 0 128 0,0 0-128 16,58 2 128-16,-58-2-128 0,38-7 0 0,-38 7 128 16,40-13-128-16,-40 13 0 0,38-16 0 0,-38 16 0 15,37-20-160-15,-37 20 160 16,34-22-752-16,-34 22-32 0,28-20-16 0,-28 20 0 15,20-20-864-15,-20 20-192 0</inkml:trace>
  <inkml:trace contextRef="#ctx0" brushRef="#br2" timeOffset="-78167.2">27896 13720 34095 0,'-9'14'1504'0,"1"-5"320"0,2 2-1456 0,0-5-368 0,4-1 0 0,0-2 0 15,-1 3 1296-15,-1 2 192 0,-3 6 48 0,-3 9 0 16,1 2-768-16,0 3-128 0,2 4-48 0,1-3 0 16,0 1-144-16,4 1-16 0,0 0-16 0,2-2 0 15,0 1 32-15,1 2 0 0,1-5 0 0,1-1 0 16,-1-2-304-16,-2-24-144 0,5 44 160 0,-5-44-160 16,5 39-256-16,-5-39-128 0,4 32-48 0,-4-32-19216 15</inkml:trace>
  <inkml:trace contextRef="#ctx0" brushRef="#br2" timeOffset="-76556.75">23047 14680 35007 0,'-5'-4'3120'0,"0"0"-2496"0,2 3-496 0,1-1-128 16,-1 2 1152-16,0 0 224 0,-4-2 32 0,-5-1 16 15,-4 0-608-15,-3 3-128 0,0 5-32 0,2 0 0 16,0 4-416-16,0 0-96 0,2 6-16 0,0 0 0 15,1 3-128-15,0 2 128 0,2 0-128 0,2-1 128 16,3 4-128-16,3-3 0 0,3 0 0 0,3 2 128 16,2-2-128-16,3 0 0 0,-7-20 0 0,20 37 0 15,-20-37 0-15,0 0 0 0,39 45-128 0,-39-45 128 16,0 0-624-16,46 33-48 0,-46-33-16 0,0 0-11664 16,49 31-2320-16</inkml:trace>
  <inkml:trace contextRef="#ctx0" brushRef="#br2" timeOffset="-75693.48">23327 14881 20271 0,'-3'-2'1792'0,"0"2"-1424"0,2 0-368 0,-1 0 0 16,0 2 1904-16,0-2 304 0,-3 2 64 0,-2-1 16 15,-3 5-64-15,-2 2-16 0,0 3 0 0,1 1 0 16,1 2-1088-16,1-2-224 0,1 4-32 0,2-2-16 16,1 1-432-16,4-1-96 0,1 2 0 0,2-4-16 15,2-1-304-15,0-2 0 0,2-1 0 0,-6-8 0 16,0 0 0-16,0 0 0 0,0 0 0 0,57 9 0 16,-57-9 0-16,29-9 128 0,-14 0-128 0,0-1 160 0,-1-2 48 15,0-3 16-15,-1 0 0 0,-1-1 0 0,-2 0-32 16,-1 2-16-16,-2 2 0 0,-4-2 0 0,-1 5 0 0,-2-1 0 15,-2 3 0-15,-2 0 0 0,-3 3-48 0,-3 1-128 16,-1 1 192-16,-4 2-64 0,1 0-128 0,-2 2 0 16,0 1 0-16,-1 1 128 0,-1 3-336 0,0-1-80 15,1 1-16-15,3 1 0 16,3-1-1056-16,-1 0-224 0</inkml:trace>
  <inkml:trace contextRef="#ctx0" brushRef="#br2" timeOffset="-75318.56">23567 14883 27647 0,'0'-2'1216'0,"-1"0"256"0,0-1-1168 0,0 3-304 0,1-3 0 0,0 3 0 16,1 0 1664-16,-1-3 288 0,0 1 48 0,1 1 16 15,0-2-496-15,2 1-112 0,-1 2 0 0,0 0-16 16,1 2-832-16,1 2-176 0,-2 1-16 0,1 1-16 16,2 2-96-16,-1-3-32 0,1 4 0 0,0-3 0 15,0 3-48-15,-5-9-16 0,0 0 0 0,0 0 0 16,0 0-160-16,0 0 160 0,53 30-160 0,-53-30 160 16,0 0-160-16,0 0 0 0,47 3 0 0,-47-3 0 0,0 0 0 0,0 0 160 15,0 0-160-15,47 0 160 16,-47 0-32-16,0 0 0 0,0 0 0 0,0 0 0 0,0 0-128 0,0 0 0 15,0 0 144-15,0 0-144 0,0 0 0 0,0 0 128 16,42 30-128-16,-40-26 0 0,-2-1 0 0,1-1 0 16,0 2 0-16,1-1 0 0,0-3 0 0,2 2 0 15,-1 0 0-15,0 0 0 16,1-2-384-16,0 0-64 0,1 0 0 0,-1-2-12240 16,0 0-2464-16</inkml:trace>
  <inkml:trace contextRef="#ctx0" brushRef="#br2" timeOffset="-74976.68">24015 14883 35007 0,'-4'4'1552'0,"2"-1"320"0,0-3-1488 0,2 0-384 0,0 0 0 0,1 0 0 16,0 0 1008-16,0 0 128 0,2 0 16 0,0 0 16 15,1 0-416-15,0 2-96 0,0-2-16 0,1 4 0 16,0-2-304-16,0-1-64 0,-5-1-16 0,0 0 0 16,0 0 64-16,0 0 0 0,0 0 0 0,0 0 0 15,0 0-64-15,0 0-16 0,52 17 0 0,-52-17 0 16,0 0-240-16,0 0 176 0,0 0-176 0,44-7 160 16,-44 7-160-16,0 0 0 0,0 0 0 0,0 0 0 15,0 0 0-15,0 0 0 0,0 0 0 0,53 23 0 0,-48-17 0 0,-1 2 0 16,-4-8 0-16,0 0 0 0,0 0 0 0,0 0 0 15,25 31 0-15,-25-31 0 0,0 0-176 0,0 0 48 16,0 0 0-16,0 0 0 16,0 0-544-16,0 0-96 0,0 0-32 0,43 28-18032 15</inkml:trace>
  <inkml:trace contextRef="#ctx0" brushRef="#br2" timeOffset="-74601.28">24417 14927 20271 0,'0'2'896'0,"0"0"192"0,0-1-880 0,0-1-208 15,0 0 0-15,0 0 0 0,0 0 1280 0,1 0 224 16,0 0 32-16,1-1 16 0,1-1 368 0,1 2 64 0,-1-2 0 0,3-1 16 16,-1 0-544-16,2-2-112 0,2 1-32 0,0-1 0 15,-9 5-256-15,0 0-48 0,33-12-16 0,-33 12 0 16,0 0-544-16,37-17-128 0,-37 17 0 0,0 0-16 15,32-19-80-15,-32 19-16 0,0 0 0 0,25-17 0 16,-19 11 48-16,-1 3 0 0,-2-2 0 0,0 1 0 16,-3 2-48-16,-1 0 0 0,-3 1 0 0,0 1 0 15,-2 1-80-15,-2 1 0 0,-1 1-128 0,1 3 192 16,-2-1-192-16,-2 1 144 0,1 4-144 0,1-1 128 16,-1 0-128-16,1 2 0 0,1 0 0 0,0 0 128 15,1 2-128-15,2 0 0 0,-1-2 0 0,2 2 0 16,3-2 0-16,1-1 0 0,2-1 0 0,1 0 0 0,2 0 0 0,0-4-144 15,-4-5 144-15,0 0-160 16,0 0-352-16,0 0-64 0,0 0 0 0,52 28-16 16,-52-28-1024-16,0 0-208 0</inkml:trace>
  <inkml:trace contextRef="#ctx0" brushRef="#br2" timeOffset="-74324.36">24836 14890 27647 0,'0'0'1216'0,"0"-3"256"0,0 3-1168 0,0-3-304 16,0 3 0-16,-1 0 0 0,1 0 1600 0,-2-1 256 16,0 1 48-16,-3 0 16 0,-2 1-208 0,0 4-48 0,-2-2 0 0,-1 6 0 15,0 0-976-15,0 1-208 0,-1-1-32 0,1 2-16 16,0 2 16-16,1-2 0 0,3 2 0 0,0-2 0 15,3 2-192-15,2-3-48 0,1-1 0 0,2 2 0 16,-2-11-208-16,0 0 0 0,0 0 0 0,0 0 0 16,32 31 0-16,-32-31 0 0,0 0 0 0,0 0-160 15,0 0-448-15,59-2-96 16,-59 2 0-16,31-15-16 0,-17 6-2080 0,2-4-400 16</inkml:trace>
  <inkml:trace contextRef="#ctx0" brushRef="#br2" timeOffset="-74057.9">25054 14512 34095 0,'2'0'1504'0,"-2"0"320"0,1 2-1456 0,0-2-368 16,0 0 0-16,0 2 0 0,2-2 1600 0,-1 1 240 15,-2-1 48-15,0 0 16 0,0 0-1072 0,0 0-224 16,0 0-32-16,36 45-16 0,-36-45-368 0,9 37-64 15,-7-12 0-15,-2 1-128 0,0 2 192 0,-1 3-64 16,-2 3 0-16,2 0-128 0,-1 0 208 0,0-1-64 16,0 1-16-16,1-3 0 0,-2-2-128 0,1-3 0 15,1-1 144-15,1-2-144 0,0-1 0 0,0-5 0 16,0-17 0-16,1 29-192 16,-1-29-560-16,0 0-112 0,3 30-32 0,-3-30-17808 0</inkml:trace>
  <inkml:trace contextRef="#ctx0" brushRef="#br2" timeOffset="-73851.23">25028 14853 35935 0,'-1'2'3200'0,"1"2"-2560"0,2-4-512 0,0 0-128 16,1 0 1296-16,-3 0 240 0,0 0 64 0,0 0 0 15,0 0-1008-15,48-4-192 0,-48 4-32 0,0 0-16 16,51-11-224-16,-51 11-128 0,0 0 160 0,46-8-160 0,-46 8 0 0,0 0 0 15,0 0-208-15,0 0 64 16,0 0-1056-16,53 6-208 0,-53-6-32 0,0 0-16128 16</inkml:trace>
  <inkml:trace contextRef="#ctx0" brushRef="#br2" timeOffset="-70529.33">25480 14921 31327 0,'-2'0'2784'0,"2"0"-2224"0,0 0-560 0,0 0 0 16,1 0 1920-16,-1 0 256 16,0 0 64-16,1 0 16 0,0 3-1296 0,-1-1-256 0,1-1-48 15,-1 4-16-15,0 1-512 0,-2 0-128 0,-1 3 0 0,0 1 0 16,0 2 0-16,0 1 0 0,1 2-192 0,0-4 192 31,1 0-912-31,2-2-64 0,3-3-16 0,-1-4-16416 0</inkml:trace>
  <inkml:trace contextRef="#ctx0" brushRef="#br2" timeOffset="-70367.46">25549 14486 32255 0,'-4'2'2864'0,"-1"2"-2288"16,3-4-576-16,2 2 0 0,0-2 1152 0,-1 3 112 15,-1 1 16-15,-3 1 16 0,0 3-752 0,0 0-160 16,1-2-16-16,0 0-16 15,3-1-1072-15,1-2-224 0,1-3-32 0,3 1-15008 16</inkml:trace>
  <inkml:trace contextRef="#ctx0" brushRef="#br2" timeOffset="-70009.33">25801 14853 32255 0,'-4'9'1424'0,"0"-3"304"0,0-2-1392 0,2 0-336 0,1-2 0 0,1-1 0 15,-1 1 672-15,1 1 64 16,-1 3 16-16,-2 3 0 0,2 2-352 0,-1 0-64 0,1 0-16 0,0 1 0 16,0-1-112-16,2 0-16 0,0 0-16 0,1 0 0 15,2 2 320-15,0-3 64 0,2-1 16 0,0-2 0 16,-6-7-64-16,0 0 0 0,0 0 0 0,0 0 0 15,54 7-272-15,-40-14-64 0,2 0-16 0,0-5 0 16,-2-1 0-16,1 1 0 0,-2-3 0 0,-2 0 0 16,0 0 0-16,-2 1 0 0,-2-3 0 0,-2 2 0 15,-1 1-16-15,-4-2 0 0,-2 4 0 0,-3-2 0 16,-3 3 32-16,-1 0 0 0,-3 1 0 0,-1 0 0 16,-3 4-176-16,0 1 128 0,1 4-128 0,-1 2 128 15,2 3-128-15,-1 0-192 0,2 1 32 0,-1 4 16 16,1 0-448-16,1 5-96 0,1-3-16 0,1 3-17808 15</inkml:trace>
  <inkml:trace contextRef="#ctx0" brushRef="#br2" timeOffset="-69685.33">26133 14855 25791 0,'-1'4'2304'0,"1"-1"-1856"15,0-1-448-15,0-2 0 0,0 3 2560 0,0-2 400 16,1 1 96-16,-1 4 16 0,1-1-1472 0,1 4-304 16,1-1-48-16,-1-3-16 0,0 2-880 0,1-1-176 0,1-1-48 0,-2 1 0 15,1-1 0-15,1 1-128 0,-1-1 192 0,-1-2-64 16,2 0 208-16,0 1 48 0,3-2 0 0,-1 0 0 16,2-1-160-16,1-1-32 0,-9 0 0 0,0 0 0 15,0 0-192-15,51-14 0 0,-51 14 0 0,33-15 0 16,-33 15 0-16,32-19 0 0,-32 19 0 0,34-20 0 15,-34 20 0-15,25-12 0 0,-25 12 0 0,0 0 0 16,0 0 128-16,0 0-128 0,0 0 0 0,0 0 0 16,0 0 144-16,52 11-144 0,-50-4 128 0,0-2-128 15,-1 4 0-15,1-1 0 0,0 1 0 0,-1 1 0 16,0-1-144-16,1 0-64 0,0-1-16 0,2-2 0 16,-1 2-752-16,1-2-160 0</inkml:trace>
  <inkml:trace contextRef="#ctx0" brushRef="#br2" timeOffset="-68910.68">27519 14610 26719 0,'-4'-9'2368'0,"-1"1"-1888"15,1 3-480-15,-1-1 0 0,2 3 1664 0,-2-1 256 16,0 0 32-16,-4-2 16 0,-6-3 16 0,-5-2 0 15,-3 0 0-15,-4 2 0 0,2 6-1376 0,1 1-272 16,0 5-48-16,2 2-16 0,0 7-144 0,2-1-128 16,2 3 144-16,1 3-144 0,4-2 128 0,0 1-128 0,5 1 0 0,1-2 144 15,3 0-144-15,4-3 0 0,3 5 0 0,-3-17 128 16,0 0-128-16,25 43 0 0,-25-43 0 0,0 0 0 16,44 34 0-16,-44-34 0 0,0 0 0 0,51 25 0 15,-51-25 0-15,0 0 0 0,0 0 0 0,60 31 0 16,-60-31 0-16,0 0 0 0,0 0 0 0,0 0 0 15,38 40 144-15,-38-32 48 0,-1 0 16 0,-3-2 0 16,-3 2 176-16,-2 1 16 0,-2-3 16 0,-2 3 0 16,-2-4-64-16,0 1-16 0,-3-2 0 0,-1 0 0 15,-1-1-160-15,0-3-48 0,-1 2 0 0,4-2 0 16,1 0-128-16,0 0 0 0,3 0 0 0,2 0 0 16,1 0 0-16,2 0 0 0,1 0 0 0,3 0-176 15,0-2-592-15,3 1-128 0,2-4-32 0,3 0-18656 16</inkml:trace>
  <inkml:trace contextRef="#ctx0" brushRef="#br2" timeOffset="-68584.8">27746 14602 31327 0,'-4'0'1392'0,"2"-1"272"0,0-1-1328 0,1 2-336 16,1 0 0-16,0 0 0 0,0 0 320 0,0-2 0 0,-2 2 0 0,1 0 0 15,0 2 656-15,-1 0 128 16,0 1 32-16,-2 6 0 0,2-1 160 0,-1 4 48 0,-1 4 0 0,2 1 0 16,-1 4-576-16,1 1-128 0,1 6 0 0,-2 0-16 15,2 3-304-15,1 1-64 0,0-1-16 0,0 0 0 16,0 3-240-16,0-3 0 0,0 0 0 0,0-3 0 15,0 0 0-15,1-5 0 0,-2 2 0 0,1-3-160 32,0-2-880-32,1-5-176 0,0-4-48 0,-1-3 0 0,2-5-3184 0,-1-3-640 15</inkml:trace>
  <inkml:trace contextRef="#ctx0" brushRef="#br2" timeOffset="-68400.21">27578 14720 20271 0,'-2'-1'1792'0,"1"-1"-1424"16,0 0-368-16,1 2 0 0,1 0 2880 0,0 0 496 16,2-1 96-16,1 1 32 0,1-3-1072 0,-5 3-192 15,0 0-64-15,0 0 0 0,51 0-1472 0,-51 0-288 16,0 0-64-16,51 0-16 0,-51 0-336 0,0 0 144 16,0 0-144-16,60 12 0 0,-60-12 0 0,0 0 0 15,0 0 0-15,47 25-12448 16,-47-25-2480-16</inkml:trace>
  <inkml:trace contextRef="#ctx0" brushRef="#br2" timeOffset="-61667.58">27946 14835 33167 0,'-4'-7'2944'0,"1"1"-2352"15,3 4-464-15,0-2-128 0,1 4 896 0,0-3 176 16,-1-1 16-16,-1-3 16 0,0-1-64 0,1-1-16 16,0 4 0-16,0 1 0 0,1 2-544 0,-1 5-112 0,1 3-32 0,-1 2 0 15,1 3-80-15,-1 1-32 0,0 5 0 0,-1 0 0 16,0 2-80-16,0-2-16 0,1 4 0 0,0-2 0 15,-2 3-128-15,2-4 0 0,2 1 0 0,-2-1 128 16,2-2-128-16,0-2 0 0,1 0 0 0,2-5 0 16,0-1 0-16,2-3 0 0,-7-5 0 0,0 0 0 15,0 0 0-15,0 0 0 0,0 0 0 0,54-7 0 16,-44 1-128-16,0-3 128 0,0 1-160 0,-1-1 160 16,0 1-336-16,0-1 16 0,-2-1 16 0,1-2-12256 15,0 3-2464-15</inkml:trace>
  <inkml:trace contextRef="#ctx0" brushRef="#br2" timeOffset="-61466.41">28345 14870 39615 0,'0'9'1760'0,"1"-5"352"0,1 0-1680 0,0-1-432 15,1-1 0-15,-1 1 0 0,1-2 448 0,2 1 0 16,1 3 0-16,2 2 0 0,-8-7-304 0,0 0-144 15,0 0 160-15,29 34-160 0,-27-25 0 0,0-2 0 16,-2 1 0-16,-3-2 0 0,1-1 0 0,-1-1 0 16,-1-1 0-16,0-1 0 15,1-2-1024-15,-2-3-192 0</inkml:trace>
  <inkml:trace contextRef="#ctx0" brushRef="#br2" timeOffset="-61293.37">28351 14523 22111 0,'-2'11'1968'0,"0"-3"-1584"0,0-3-384 0,2-1 0 16,1-1 3520-16,0-3 608 0,0 2 128 0,0 2 32 15,4 1-2704-15,-1 3-544 0,2 1-96 0,-1-3-32 16,1 3-704-16,1-4-208 0,-1 1 0 0,0-2 128 16,-1 0-128-16,1 1-240 0,1-2 64 0,-2 2-11856 15,2-2-2384-15</inkml:trace>
  <inkml:trace contextRef="#ctx0" brushRef="#br2" timeOffset="-61040.87">28639 14816 24879 0,'4'15'1088'0,"-1"-5"256"0,0-3-1088 0,2-3-256 16,-2-3 0-16,1 1 0 0,0-2 688 0,2 4 80 15,-6-4 0-15,0 0 16 0,0 0 688 0,55 22 144 16,-55-22 32-16,0 0 0 0,0 0-560 0,0 0-128 15,57 17 0-15,-49-12-16 0,-1-1 128 0,-3 1 16 16,2-1 16-16,-3 1 0 0,2-2-624 0,-2 0-128 16,0 1-32-16,1-3 0 0,0 4-320 0,0-4 0 15,-2 1 0-15,1 1 0 0,1-2 0 0,-2 1 0 16,1-2-192-16,-1 1 64 16,3-1-672-16,0 2-128 0,1-2-32 0,0-2 0 15,0 1-1584-15,2-1-320 0</inkml:trace>
  <inkml:trace contextRef="#ctx0" brushRef="#br2" timeOffset="-60633.32">29193 14946 6447 0,'3'-2'576'0,"1"2"-576"0,-3 0 0 0,0 0 0 16,0 0 2000-16,0-1 304 0,1-2 48 0,2 1 16 15,0 1 1008-15,1-4 208 0,-1 2 32 0,-2 0 16 16,-1-2-784-16,-1 2-160 0,-1 0-16 0,-1-2-16 16,0 2-1136-16,-2-1-240 0,1 2-32 0,0 0-16 15,-2 1-656-15,1 1-128 0,1 0-16 0,-1 0-16 0,1 0-240 0,-1 0-48 16,1 3-128-16,1-1 192 0,0 2-192 0,1-1 128 16,-1 2-128-16,2-2 0 0,2 3 0 0,-1-1 128 15,1 1-128-15,1 2 0 0,2-2 0 0,-1 0 0 16,-4-6 128-16,0 0-128 0,0 0 0 0,26 37 0 15,-26-37 0-15,0 0 0 0,23 36 0 0,-23-36 0 16,15 32 0-16,-15-32 0 0,12 33 0 0,-7-14 0 16,-1 1 0-16,-2 0 0 0,0 3 0 0,-2-3 0 15,0 3 0-15,-1 2 0 0,-2-3 128 0,-3 0-128 16,0 0 176-16,-1 0-176 0,-2 0 400 0,-1 1-16 16,-2-1-16-16,-3-2 0 0,-1 2-64 0,-1-2-16 15,0-3 0-15,0-2 0 0,1-1-160 0,-2-4-128 16,2-3 192-16,-1-2-192 0,3-2 0 0,-1-3 0 0,3-5 0 0,-2-2 0 31,2 0-752-31,1-4-144 0</inkml:trace>
</inkml:ink>
</file>

<file path=ppt/ink/ink7.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3-09-20T09:52:27.237"/>
    </inkml:context>
    <inkml:brush xml:id="br0">
      <inkml:brushProperty name="width" value="0.05292" units="cm"/>
      <inkml:brushProperty name="height" value="0.05292" units="cm"/>
      <inkml:brushProperty name="color" value="#FF0000"/>
    </inkml:brush>
  </inkml:definitions>
  <inkml:trace contextRef="#ctx0" brushRef="#br0">3970 13581 16575 0,'-11'-2'1472'0,"4"0"-1168"16,2 2-304-16,3 2 0 0,0-2 1440 0,-3 2 224 16,-4 1 64-16,-5 1 0 0,-5 1 208 0,-1 5 48 15,2 0 16-15,2 4 0 0,5-3-848 0,2 0-192 16,5 1-16-16,2-1-16 0,5 3-144 0,2-3-16 15,4 1-16-15,3 2 0 0,-12-14-560 0,0 0-192 16,51 37 0-16,-51-37 144 0,0 0-144 0,75 36 0 0,-75-36 0 0,0 0 128 16,88 26 0-16,-88-26 0 0,70 8 0 0,-70-8 0 15,80 3 64-15,-80-3 16 0,94 4 0 0,-44-4 0 16,-50 0-208-16,99-2 176 0,-99 2-176 0,93-5 160 16,-46 3-160-16,1-2 0 0,-48 4 0 0,97-2 0 15,-44 2 0-15,-2-3 0 0,-3 0 0 0,-48 3 0 16,88-6 0-16,-88 6 0 0,80-8 0 0,-80 8 0 15,75-6 0-15,-75 6 0 0,73-2 0 0,-73 2 0 16,62-3 224-16,-62 3-32 0,0 0-16 0,64-4 0 16,-49 2 352-16,-5-1 80 0,-3 3 16 0,-3-2 0 15,-4 1-368-15,-4-2-80 0,-1 3-16 0,-5-2 0 16,-4 2 224-16,-5-3 32 0,-4 3 16 0,-5-3 0 0,-4 2-176 16,-3-3-48-16,-3 1 0 0,-4 0 0 0,-3-2-208 0,-3 1 0 15,-2 2 128-15,-3-1-128 0,2-1 0 0,-6 1 0 16,0 1 0-16,-2 0 0 0,2 1 0 0,-2 1 0 15,1 3 0-15,2 0 0 0,3 1 0 0,-1 0 0 16,2-1 0-16,3 1 0 0,4-2 0 0,0 4 0 16,3-1 0-16,2 1 144 0,3-1 32 0,3-1 0 15,5-2 0-15,4-1 0 0,1-1-176 0,3 0 0 16,1 0 0-16,4-1 0 0,3 1 0 0,4 0 0 16,1-2 0-16,5 2 0 0,2 0 0 0,3 0 0 15,4 0 0-15,4 0 0 0,4 0 0 0,-14 0 0 16,0 0 0-16,68-4 0 0,-68 4 0 0,60-3 0 15,-60 3 0-15,79-6 0 0,-79 6 0 0,90-5 0 16,-41 3 0-16,4 2 0 0,3 0 0 0,0 0 0 16,-1 0 0-16,-3 0 0 0,2-3 0 0,1 3 0 0,0-3 0 15,2 1 0-15,0 2 0 0,-2-4 0 16,0 2 0-16,-5-3 0 0,-2 0 0 0,-4 0 0 0,-44 5 0 0,83-11 0 16,-83 11 0-16,75-8 0 0,-75 8 0 0,61-6 0 15,-61 6 0-15,44-6 0 0,-29 3 0 0,-2 3 0 16,-7 0 0-16,-1-2 0 0,-4 4 0 0,-3-2 0 15,-3 3 320-15,-4 0 16 0,-3 0 16 0,-5 3 0 16,-4-1-80-16,-5 3-16 0,-5-1 0 0,-3-2 0 16,-2 4-128-16,-5-1-128 0,-4 3 192 0,-3-2-192 15,0 2 0-15,-4-2 0 0,1 1 0 0,-3-3 0 16,0-2 0-16,-3 1 0 0,-1 0 0 0,-2-1 0 0,2 1 0 0,-1-1 0 16,2 1 0-16,0-6 0 0,3 2 0 15,0-1 0-15,-2-2 0 0,3 1 0 0,4-2 0 0,2 0 0 16,4-2 0-16,2 1 0 0,0-5 0 0,3 3 0 15,4-2 0-15,4-1 0 0,4 3 0 0,3-1 0 16,2 0 0-16,5 1 0 0,1 1 0 0,4 0 0 16,3 1 0-16,4-1 0 0,3 1 0 0,1 1 0 15,4-1 0-15,4 2 0 0,4 1 0 0,4 0 0 16,-16 0 0-16,0 0 0 0,75 6 0 0,-75-6 0 16,73 9 0-16,-73-9-144 0,87 12 144 0,-87-12 0 15,94 8 0-15,-94-8 0 0,95 6 0 0,-44-4 0 16,4-1 0-16,2-1 0 0,2 2 0 0,-2-2 0 15,-6 0 0-15,3-2 0 0,-1-1 0 0,3 0 0 16,-1 0 0-16,0 1 0 0,-1 1 0 0,-1 1 0 16,-53 0 0-16,90 0 0 0,-90 0 0 0,77 3 0 0,-77-3 0 0,64 8 0 15,-64-8 0-15,0 0 0 0,72 20 0 0,-72-20 0 16,0 0 0-16,0 0 0 0,0 0 0 0,52 34 0 16,-51-26 0-16,-5-2 0 0,-2 3 0 0,-3-4 128 15,-5 1-128-15,-2 0 0 0,-7-1 0 0,-2 1 0 16,-3-3 432-16,-4 3 16 0,-3-1 0 0,-7-1 0 15,-1 0-192-15,-4-3-48 0,-4 1 0 0,-2 1 0 16,0-2-208-16,-4-1 144 0,0-1-144 0,0-2 128 16,2 1-128-16,2 1 0 0,2-1 0 0,-2 0 0 15,-1-2 0-15,3-1 0 0,3 1 0 0,5 0 0 16,1 0-192-16,4 3 0 0,4-1-16 0,1 0-21616 16</inkml:trace>
  <inkml:trace contextRef="#ctx0" brushRef="#br0" timeOffset="9970.73">22533 6595 17503 0,'-5'0'1552'0,"3"0"-1232"0,2 0-320 0,3 2 0 16,2-1 448-16,2 1 16 0,2 1 16 16,7 0 0-16,13 3 480 0,14-1 112 0,14 4 16 0,8-3 0 15,8 1 416-15,11-3 96 0,15 1 0 0,6-2 16 16,2-2-144-16,8 1-16 0,8-4-16 0,4 2 0 16,1 2-352-16,4 4-80 0,2-1-16 0,3 1 0 15,2-1-416-15,1 1-96 0,4-1-16 0,-2 2 0 16,-4-2-128-16,1 1-16 0,-3 2-16 0,-3 1 0 15,-4 2-304-15,-2-5 128 0,-3-1-128 0,-4 3 0 16,-2-1 0-16,-9 1 0 0,-7-5 0 0,-7-1 0 16,-6 4 0-16,-9-1 0 0,-6-1 0 0,-9-1-18032 15</inkml:trace>
  <inkml:trace contextRef="#ctx0" brushRef="#br0" timeOffset="14134.91">22938 13728 23951 0,'4'4'2128'0,"3"-4"-1696"0,2 2-432 0,0-2 0 16,1 0 944-16,4 0 96 0,-14 0 32 0,70 2 0 15,-9-1 208-15,13-2 64 0,7-1 0 0,11-4 0 16,13 4 176-16,2-1 32 0,-1 3 16 0,10 0 0 16,11-4-656-16,2 0-128 0,3 3-16 0,1-4-16 15,3 5-496-15,1-3-112 0,1 0-16 0,-1-3 0 16,0 4-128-16,-5 0 0 0,-9 0 0 0,-5 2 0 16,-1 4 0-16,-5-2 0 0,-10 4 0 0,-2-3-12288 15,-3 6-2432-15</inkml:trace>
  <inkml:trace contextRef="#ctx0" brushRef="#br0" timeOffset="51274.94">26094 5521 13823 0,'-11'-9'1216'0,"2"4"-960"0,1-1-256 0,2 1 0 16,2 1 0-16,1 0-256 0,-2 0 48 0,-4-5 16 15,-4-2 480-15,-6-5 96 0,-5-7 32 0,-2 1 0 16,-1 2 528-16,-1-2 96 0,-1 0 32 0,1 0 0 15,-1 0 304-15,0 3 64 0,-1 1 16 0,-3-1 0 16,1 2-368-16,-1 2-64 0,-1-1 0 0,-2-2-16 0,1 4-416 16,-3-3-80-16,-1-2 0 0,-1 2-16 0,0 3-112 0,0-3 0 15,-2 2-16-15,-1 4 0 0,2-2 48 0,-1 4 16 16,1 3 0-16,-1 0 0 0,0-2 96 0,-2 0 32 16,2 1 0-16,-2-1 0 0,1 3-112 0,-2-2 0 15,-1 3-16-15,2-2 0 0,-2 3-176 0,-2-3-16 16,-1 3-16-16,-1-3 0 0,1 1-80 0,1-3-16 15,0 5 0-15,0-3 0 0,1 4-128 0,0-2 160 16,1 2-160-16,0-1 160 0,1-1 80 0,1 2 16 16,1-1 0-16,-1 3 0 0,3 1-32 0,1 3 0 15,3 0 0-15,2 1 0 0,-1 1-32 0,0 2 0 0,-2-2 0 0,-1 0 0 16,0 2 0-16,1-1-16 16,0 3 0-16,-1-1 0 0,1 5-176 0,-1-1 160 0,4 0-160 0,-1 0 160 15,1 2-160-15,-1-4 0 0,-1 2 0 0,3-4 0 16,1 3 0-16,2 0 0 0,3-1 0 0,0 2 0 15,2-1 0-15,3 4 0 0,1-4 0 0,2 3 0 16,-2-2 224-16,3 2-32 0,2 1-16 0,0-1 0 16,0-2-176-16,1 2 0 0,2 2 144 0,-2-3-144 15,2 3 0-15,0-3 0 0,0 3 0 0,1 0 0 16,1-3 0-16,0 1 0 0,0 0 0 0,1 0 0 16,-1-1 0-16,2 1 0 0,2 2 0 0,-1-4 128 15,0 2-128-15,1-1 0 0,0 2 0 0,0-2 0 16,0 1 0-16,-1-1 0 0,1 3 0 0,-4 2 128 15,2-3-128-15,0 3 0 0,-1 0 0 0,-1 1 128 0,0 0-128 16,-1 0 0-16,0 2 0 0,0 0 0 16,0-1 0-16,2-1 128 0,1-1-128 0,2-2 0 0,0 4 128 0,3-3-128 15,-1 0 160-15,2 1-160 0,0-2 144 0,1 1-144 16,0-1 128-16,1-1-128 0,2 1 128 0,-2 3-128 16,1-3 0-16,1 0 128 0,0 3-128 0,0-3 0 15,0 0 144-15,1 2-144 0,1 0 0 0,-1-1 0 16,1 2 0-16,0 0 0 0,0-1 0 0,1-1 0 15,-2 1 0-15,0-2 0 0,-1 1 0 0,0 1 0 16,-1-1 0-16,-2 1 0 0,2 0 0 0,0-2 0 16,0 2 0-16,0 1 0 0,3-2 0 0,2 1 0 15,1 1 0-15,2 0 128 0,2-3-128 0,-9-17 0 16,0 0 0-16,40 54 0 0,-40-54 0 0,0 0 0 16,59 42 0-16,-59-42 0 0,53 20-224 0,-22-12-16 15,5-1 0-15,4-2-12256 0,2-2-2464 0</inkml:trace>
  <inkml:trace contextRef="#ctx0" brushRef="#br0" timeOffset="52175.14">25899 5464 22111 0,'-4'0'1968'0,"2"0"-1584"16,1 3-384-16,2-2 0 0,0-1 368 0,0 2-16 15,1 0 0-15,0 1 0 0,1 1 288 0,1 1 64 16,3 1 16-16,1 0 0 0,1-1-272 0,0 3-48 15,0-1-16-15,0-2 0 0,0 3 320 0,1 1 64 16,-2 2 16-16,0 0 0 0,-8-11-128 0,0 0-16 16,0 0-16-16,30 72 0 0,-30-72 16 0,0 0 0 15,16 72 0-15,-16-72 0 0,0 0-64 0,20 77-16 16,-20-77 0-16,0 0 0 0,25 78-48 0,-25-78-16 16,0 0 0-16,32 83 0 0,-32-83-224 0,29 62-32 15,-29-62-16-15,28 62 0 0,-28-62-224 0,32 66 0 16,-32-66 128-16,33 64-128 0,-33-64 0 0,30 62 128 0,-30-62-128 0,28 59 0 15,-28-59 240-15,23 57-48 0,-23-57-16 0,21 55 0 16,-21-55 144-16,18 55 16 0,-18-55 16 0,13 54 0 16,-13-54-192-16,3 51-32 0,-3-51-128 0,-5 50 192 15,1-26-192-15,-3-3 176 0,-2-3-176 0,0-1 160 16,-1-1-160-16,-1-1 160 0,-1-2-160 0,-1 0 160 16,-2-2-32-16,-1 0-128 0,0 0 192 0,-3 0-64 15,-1-2-128-15,-2 0 0 0,0 1 0 0,0-3 0 16,1 1 0-16,-1-5-224 0,3 3 80 0,3-3-18784 15</inkml:trace>
  <inkml:trace contextRef="#ctx0" brushRef="#br0" timeOffset="69909.03">22674 6705 28559 0,'11'0'2544'0,"0"0"-2032"15,0 0-512-15,-1 3 0 0,0-3 192 0,6 2-64 0,13-1-128 0,19 4 192 16,19 0 0-16,14 1 0 0,6 0 0 15,-2 2 0-15,-3-1-192 0,0-2 128 0,-1-2-128 16,4 0 0-16,3-1 176 0,-3 4-176 0,-2-1 192 0,-2-1-192 16,0-2 240-16,0 1-64 0,2 3-16 0,-4-1 0 15,-1 1 0-15,1-3 0 0,2 2 0 0,1-2 0 16,2 3 528-16,-4-3 96 0,-2 0 32 0,-1 0 0 16,0-1-496-16,0 5-112 0,0-2-16 0,-6 3 0 15,-4-2-192-15,-6-3 0 0,-5 2 0 0,-3 0 0 16,0-1 0-16,-7 2 0 0,-4 0 0 0,-7-2 0 15,-5-1 0-15,-6 1 0 0,-4-2 128 0,-4 0-128 16,-4-1 576-16,-5-1 80 0,-4 0 16 0,-2-3 0 16,-4 1 160-16,-4-2 48 0,-2 1 0 0,-6-3 0 0,-5-1-336 15,-6 0-64-15,-5-3-16 0,-5-1 0 16,-2 2-224-16,-8-6-48 0,-6 2-16 0,-6 1 0 0,-1 0-176 0,-4-1 160 16,-5 2-160-16,-2-4 160 0,-2 2-160 15,-3 1 0-15,-2 1 0 0,-4 3 0 0,-1 2 0 0,-4 1 0 16,0 1 128-16,-1 1-128 0,0 3 0 0,-4 0 0 15,3-2 0-15,2 2 128 0,1 0 720 0,-1 0 144 16,3 0 32-16,0 0 0 16,2 2-1648-16,1-2-320 0,5 5-64 0,1 1-16 0,4-3 832 0,2 3 192 15,6-3 0-15,3 2 0 0,5-2 0 0,5 0 0 16,7 3 0-16,5 0 0 0,7-4 0 0,7 1 0 16,4-1 0-16,6-2 0 0,5 2 0 0,6-2 0 15,2 2 0-15,5-2 0 0,4 2 0 0,5-1 0 16,4 1 0-16,4 2 0 0,5-2 0 0,8 1 0 0,7 0 0 0,7 0 0 15,6-1 0-15,7 4 0 0,6-1 0 16,5-1 0-16,-2-2 0 0,4-1 0 0,1-1 0 0,7 2 0 16,4 4 128-16,2-1-128 0,0-5 0 0,-1 0 0 15,2 3 0-15,-4-2 0 0,1 1 0 16,-1 0 0-16,2-2 0 0,1 0 0 0,4 1 0 0,-4 2 0 16,-4-6 0-16,-4 3 0 0,0 3 0 0,-6 0 0 15,-3 2 0-15,-6 1 0 0,-3-3 0 0,-4 2 0 16,-5 0 0-16,-3 1 0 0,1 0 0 0,-7 0 0 15,-1 0 0-15,-7-4 0 0,-4 4 0 0,-4-4 0 16,-4-1 0-16,-4-1 0 0,-3 0 0 0,-4 0 0 16,-2 0 0-16,-2 0 0 0,-5 0 0 0,-4 0 0 0,-1 0 0 15,-3 2 0-15,-3-2 0 0,-3 1 0 0,-3-1 0 0,-3 3 0 16,-4-3 0-16,-4 0 0 0,-1 0 0 0,-5-3 0 16,-3 2 0-16,-2-1 0 0,-3-4 0 0,-1 3 0 15,-1-2 0-15,-4 1-12928 16,-1-1-2592-16</inkml:trace>
</inkml:ink>
</file>

<file path=ppt/ink/ink8.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3-09-20T09:56:07.332"/>
    </inkml:context>
    <inkml:brush xml:id="br0">
      <inkml:brushProperty name="width" value="0.05292" units="cm"/>
      <inkml:brushProperty name="height" value="0.05292" units="cm"/>
      <inkml:brushProperty name="color" value="#FF0000"/>
    </inkml:brush>
  </inkml:definitions>
  <inkml:trace contextRef="#ctx0" brushRef="#br0">2751 5363 11967 0,'-2'0'1072'0,"-1"-2"-864"15,2 2-208-15,1 0 0 0,0 0 1280 0,-1 0 224 16,0-2 32-16,-2 0 16 0,-1 0 304 0,1 1 64 15,2-1 16-15,1-2 0 0,0 2-224 0,2 1-48 16,3-1-16-16,0-1 0 0,3 2-528 0,0-3-96 16,4 3-32-16,0-1 0 0,3-1-288 0,-1 0-64 15,2 1-16-15,2-2 0 0,1 2-240 0,2-1-32 0,-1 1-16 16,1 0 0-16,2 0-80 0,-2-1-32 16,1 1 0-16,-2-2 0 0,0 2-224 0,-2 1 144 0,-2 1-144 15,-2 0 128-15,-1 1-128 0,-4 4 0 0,-2-2 144 0,-1 4-144 16,-3 0 0-16,-3 1 0 0,-1 1 0 0,-2 0 128 15,-2 4 192-15,-2 0 64 0,-4 0 0 0,-1 2 0 16,-1-2-176-16,-3-1-16 0,2 2-16 0,-2 0 0 16,0-3-176-16,1 0 128 0,0 1-128 0,2-1 128 15,2-2-128-15,1-4 0 0,2 4 0 0,0-3 128 16,4-3-128-16,-1 2 0 0,3-4 0 0,1 1 0 16,1-2 0-16,3 0 0 0,2-2 0 0,0 1 0 15,4-4 0-15,1 4 0 0,4-2 0 0,-1-2 0 16,3 2 0-16,0 1 0 0,2-2 0 0,1 2 0 0,0 2 0 0,-1 0 0 15,1 0 0-15,-2 2 0 0,-1 2 0 16,-1 0 0-16,-3 2 0 0,-2-2 0 0,1 4 0 0,-1 0 0 16,-2 1 0-16,-1 0 0 0,-3 2 0 0,-1 0 0 15,-2 0 0-15,-3 3 0 0,-2-2 0 0,-1 2 0 16,-3 0 0-16,-1 0 0 0,-1 1 0 0,-1-2 0 16,0-1 0-16,-3 2 0 0,3-3 192 0,-2 0 0 15,-2-2 0-15,1 0 0 0,-1-3-16 0,1-1 0 16,0-3 0-16,2-2 0 0,1 0-176 0,1-3 0 15,2-1 0-15,2 0 0 0,3-1 0 0,2-1 0 16,1 0 0-16,2 0 0 0,3 0-208 0,1-2-80 16,2 3-16-16,2-1-12096 15,0 3-2416-15</inkml:trace>
  <inkml:trace contextRef="#ctx0" brushRef="#br0" timeOffset="299.74">3525 5445 27647 0,'-4'-3'1216'0,"2"0"256"16,-1 0-1168-16,2 3-304 0,1 0 0 0,-1 0 0 0,0 3 1376 0,0-3 224 16,-1 3 32-16,-2 3 16 0,-1-1-672 0,0 3-128 15,2-1-16-15,0-2-16 0,0 1-512 0,3-3-112 16,0 2 0-16,2-4-16 0,1 1-176 0,0-4 0 16,3 1 0-16,-1 1-16560 15</inkml:trace>
  <inkml:trace contextRef="#ctx0" brushRef="#br0" timeOffset="863.34">3889 5261 28559 0,'-3'-6'1264'0,"1"1"272"0,0 2-1232 0,0 0-304 0,1 3 0 0,0 0 0 16,0 0 1152-16,-2 0 192 0,-2 3 16 0,-3-1 16 16,-2 4-288-16,0 0-64 0,-1 3-16 0,0-1 0 15,1 3-304-15,1 0-64 0,-1 2-16 0,2-2 0 16,1 2-288-16,2-2-48 0,0 2-16 0,2-3 0 15,1-1-272-15,2-1 0 0,1 1 128 0,1-1-128 0,1-2 0 0,2-1 0 16,2-1 0-16,0-2 0 0,2 1 0 0,2-1 0 16,1 1 0-16,0-2 0 0,1 1 0 0,1 0 0 15,0-1 0-15,1 2 0 0,0 0 0 0,1 0 0 16,0 2 0-16,-1-2-144 0,1 3 144 0,-3-3 0 16,0 3 0-16,-2-2 0 0,-1 3 0 0,-2-2 0 15,-1 1 0-15,0 0-128 0,-1 3 128 0,-3-2 0 16,0 2 0-16,0-1 0 0,-1 1 0 0,-2 0 0 15,1 2 0-15,-2-3 0 0,1 1 0 0,-2-1 0 16,0-2 0-16,-1 2 0 0,1 0 0 0,-1-1 0 16,-1-2 0-16,0-1 128 0,0 0-128 0,0-1 0 15,-2 1 0-15,1-2 0 0,-2-2 432 0,-1 2 16 16,-1-2 0-16,-1 0 0 0,0 1-208 0,-1-2-48 16,0 1 0-16,-1 0 0 0,-1-2-64 0,1 2 0 15,1 0-128-15,-1-2 192 0,0 2-192 0,2 0 0 0,1 0 0 0,2 0 0 16,-1 0 0-16,0 0 0 0,2 0 0 0,0 0 0 15,0-1 0-15,2-2-208 0,-1 1 64 0,2 2 16 32,0-3-880-32,0 3-160 0,2-4-48 0,0 4-16480 0</inkml:trace>
  <inkml:trace contextRef="#ctx0" brushRef="#br0" timeOffset="1205.08">3874 5315 11055 0,'-3'-6'480'0,"2"1"112"0,0 1-464 0,0 2-128 16,1 1 0-16,0-1 0 0,0 2 2112 0,0-3 384 15,-1 2 96-15,0-1 16 0,0 0-112 0,0 2-32 16,1-1 0-16,1 1 0 0,1 0-608 0,1 1-128 16,2-1-32-16,1-1 0 0,2-1-848 0,1 2-160 15,3-3-48-15,1 2 0 0,1-1-64 0,2 0-32 16,1 2 0-16,-1-1 0 0,1-2-192 0,1 3-32 16,3-2-16-16,1 2 0 0,1 0-304 0,-1 2 0 0,0 1 128 15,-2-2-128-15,1 3 0 0,-4 0 0 0,1 1 0 16,-1-2 0-16,-1 3-192 0,-2 0 16 0,-2-3 0 0,-2 5-17776 15</inkml:trace>
  <inkml:trace contextRef="#ctx0" brushRef="#br0" timeOffset="5383.16">2707 6552 911 0,'-1'0'0'0,"-1"0"0"0,1 0 0 0,0 0 0 16,0 0 1408-16,1 0 192 0,-1 0 32 0,-1 0 16 16,0 0-208-16,0 3-32 0,-2-3-16 0,0 0 0 15,0 1 176-15,0-1 32 0,0 0 16 0,1 0 0 16,-1-1 272-16,1 1 48 0,1 0 16 0,-1 0 0 16,1-3-304-16,1 0-64 0,0 1-16 0,1-2 0 15,0 1-368-15,1-2-80 0,2-1-16 0,1-2 0 16,-1-1-624-16,3 0-128 0,-1-1-32 0,3-1 0 15,0 0-48-15,2-4-16 0,0 3 0 0,2-3 0 0,2 0 0 0,0-3 0 16,3-1 0-16,0 2 0 0,2 1-64 0,-3 1 0 16,1 1-16-16,-1 3 0 0,-2-1-176 0,0 3 128 15,-2 2-128-15,-1 3 128 0,-1 2-128 0,-2 2 0 16,0 5 0-16,-3-2 0 0,0 4 0 0,-2 3 0 16,0 1 0-16,1 1 0 0,-4 3 0 0,0 1 0 15,-1 3 0-15,-2 1 0 0,0 3 0 0,0-1 0 16,-1 1 0-16,1 0 0 0,0 1 0 0,0-2 0 15,1-1 0-15,2-3 0 0,0 2 0 0,0-1 0 16,1-3 0-16,0-1 0 0,2-4-144 0,-1 1 144 16,2-4 0-16,1 1 0 0,-2-4-192 0,1-4 64 15,0 1 128-15,2-2-16832 0</inkml:trace>
  <inkml:trace contextRef="#ctx0" brushRef="#br0" timeOffset="6083.83">3169 6315 5519 0,'-2'-4'240'0,"1"0"64"0,0 3-304 0,0-1 0 16,1-1 0-16,0 3 0 0,0-1 1008 0,-1-1 144 15,1-4 16-15,0 3 16 0,-1-3 640 0,1 1 128 16,0 2 32-16,-2-2 0 0,2 4-480 0,0-1-96 15,-1 2 0-15,1 0-16 0,0 0 144 0,0 0 48 16,-1 2 0-16,0-1 0 0,-1 4-112 0,0-2-32 16,-1 0 0-16,1 5 0 0,0-1-720 0,-1 1-144 15,1 0-16-15,1 0-16 0,1 1-288 0,0-1-64 16,1-1-16-16,1-2 0 0,0 1-176 0,0-1 0 0,1-2 0 0,1 0 0 16,-1-1 0-16,0 2 0 0,1-2 0 0,0 1 128 15,2-1-128-15,-1 0 0 0,1 2 0 0,1-3 0 16,-1 1 0-16,1 2 0 0,1-2 128 0,0 1-128 15,1 3 0-15,0-4 0 0,0 4 0 0,1-3 0 16,-2 3 0-16,1-3 0 0,-1 1 0 0,-1 0 0 16,1 1 0-16,0-1 0 0,-1 1 0 0,1 3 0 15,-1-2 0-15,-2-1 0 0,2 2 128 0,0-1-128 16,-2 1 0-16,1-1 0 0,0 2 0 0,-2-3 128 16,0 0-128-16,2 0 0 0,-3 1 0 0,0-2 0 15,-1 0 368-15,-1-1-16 0,-1 3 0 0,-1-2 0 16,0-1 496-16,-1 3 112 0,-1 0 0 0,0 0 16 15,-2 0-736-15,1 2-240 0,-2 0 128 0,0-2-128 16,-1 3 0-16,0-1 0 0,-2 1 0 0,2-1 0 0,-2 1 128 0,0-2-128 16,-1 2 0-16,-1-3 0 15,-2 2 0-15,1-2 0 0,0 0 0 0,-1 0 0 0,1-1 128 16,1-1-128-16,1-2 0 0,1 1 0 0,1-3 0 0,2 0 0 16,1 0 0-16,1-1 0 0,0-1 0 0,1 0 0 15,1 0 0-15,-2-1 0 0,2 1 0 0,0-1 0 16,1-2 0-16,-1 2 0 0,2 0-144 0,-2 0 144 15,4-2-128-15,-1 1-11984 16,1-1-2400-16</inkml:trace>
  <inkml:trace contextRef="#ctx0" brushRef="#br0" timeOffset="6518.96">3187 6312 11055 0,'-1'-3'480'0,"0"0"112"16,1 1-464-16,0-1-128 0,0 2 0 0,0-1 0 0,1 0 784 0,0 1 144 15,0-4 32-15,0 2 0 16,2-3 256-16,-2 3 48 0,1 0 16 0,0-2 0 0,2 2 560 0,-2 0 112 16,2 0 32-16,1 0 0 0,1-2-240 0,1 2-32 15,2-3-16-15,0 1 0 0,3-1-800 0,2 0-176 16,-1-2-16-16,2 2-16 0,0 1-320 0,1-1-64 15,-1 0-16-15,3 1 0 0,0-1-48 0,-1 3-16 16,1 0 0-16,0 0 0 0,-1 3-16 0,1 0 0 16,-2 0 0-16,0 3 0 0,-2-2-208 0,-1 1 0 15,0 0 0-15,-3 1 0 0,0 1 0 0,-1 1 0 16,-3 1 0-16,0 2-11152 16,-1-3-2112-16</inkml:trace>
  <inkml:trace contextRef="#ctx0" brushRef="#br0" timeOffset="7221.91">3753 6388 15663 0,'1'0'1392'0,"0"-2"-1120"16,0 2-272-16,1 0 720 15,0 0 96-15,0-1 16 0,2-1 0 0,3 2-64 0,1-2 0 16,1 0 0-16,1 2 0 0,1-2-272 0,0 2-64 16,3 0-16-16,-1 0 0 0,0 0-32 0,1 2-16 15,-1-2 0-15,1 2 0 0,-1 0-368 0,0-2 0 16,1-2 0-16,-2 0 0 0,0 0 0 0,-1 2-208 15,1-3 48-15,-1 1-10464 16</inkml:trace>
  <inkml:trace contextRef="#ctx0" brushRef="#br0" timeOffset="7582.85">3839 6507 14735 0,'-3'-3'1312'0,"0"3"-1056"0,1 0-256 0,1-1 0 16,1 1 320-16,0 0 0 0,0 0 0 0,0 0 0 16,0 0 1120-16,1 1 224 0,0-1 64 0,0 3 0 15,3 0-432-15,-1-1-80 0,3-1 0 0,-1 2-16 16,2-1-32-16,1-1 0 0,2-1 0 0,1-1 0 16,2-1-624-16,1-2-128 0,0 2-32 0,1-1 0 0,0-3-384 0,1 4 128 15,0-4-128-15,-3 3 0 0,2 1 0 0,-1-2 0 16,1 4 0-16,-2-2-9536 15,0 2-1856-15</inkml:trace>
  <inkml:trace contextRef="#ctx0" brushRef="#br0" timeOffset="19603.75">4509 6108 4607 0,'-6'-3'400'0,"3"-2"-400"0,-1 4 0 0,2-1 0 16,1 0 1440-16,0 2 208 0,0-1 32 0,-2-1 16 16,1-4 96-16,-2 3 0 0,-1-3 16 0,2 0 0 15,0 1 352-15,0-1 64 0,2 1 16 0,1-1 0 0,0-2-288 16,4-1-48-16,1 0-16 0,2-2 0 16,3 0-736-16,0-2-160 0,0 0-32 0,0 0 0 0,2-1-480 0,1-1-96 15,0 2-32-15,0 1 0 0,1 1 128 0,-2 2 32 16,1 0 0-16,-1 4 0 0,0 2-128 0,-2 0-32 15,0 1 0-15,0 4 0 0,1-2-160 0,-2 4-16 16,0 1-16-16,-2 1 0 0,1 3-16 0,-4 1 0 16,0 1 0-16,-2 1 0 0,-1 3-144 0,-1 1 0 15,-1 1 144-15,-2 2-144 0,1-1 0 0,-2-1 128 16,-1 2-128-16,1-1 0 0,-3-2 128 0,1 1-128 16,1 1 128-16,-2-1-128 0,3-2 0 0,0 0 0 15,1-3 0-15,1-2 128 0,0-1-128 0,3 0 0 16,0-1 0-16,0-3 0 0,1 1 0 0,1-3 0 15,0 1 0-15,1-2 0 16,1 1-816-16,0-3-80 0,1 0 0 0,-1 2-10848 0,3-2-2160 16</inkml:trace>
  <inkml:trace contextRef="#ctx0" brushRef="#br0" timeOffset="19789.73">4741 6541 23951 0,'1'6'2128'16,"0"-2"-1696"-16,1 0-432 0,-1-3 0 15,1 1 864-15,1 0 96 0,1 2 0 0,2 5 16 16,3 1 256-16,0-4 48 0,1 2 16 0,-3-5 0 16,1-3-1296-16,-1-2-304 0,0-1-32 0,-1-3-16 0</inkml:trace>
  <inkml:trace contextRef="#ctx0" brushRef="#br0" timeOffset="36080.97">2114 11754 21183 0,'0'0'1888'0,"2"0"-1504"16,1 2-384-16,1-2 0 0,0 0 672 15,4-2 64-15,4 2 16 0,8-3 0 0,8 1-48 16,-28 2-16-16,78-9 0 0,-78 9 0 0,100-8-368 0,-45 4-80 15,1 1-16-15,3 1 0 0,6-1 0 0,3 0 0 16,2 0 0-16,4 1 0 0,4-2 112 0,5 2 32 16,4 2 0-16,-2-3 0 0,-8 1-368 0,7-2 144 15,9 4-144-15,1 0 0 0,-2 2 0 0,0-2 0 16,-2 2 0-16,4-2 0 0,3 2 0 0,-4-2 0 16,-4-2 0-16,5 0 0 0,5 0 576 0,0-3 48 15,0-2 16-15,0-3 0 0,6-1-208 0,0 0-48 16,-3-2 0-16,-1 2 0 0,0 0-384 0,-2 0 0 15,-4 5 0-15,-1-3-14640 0</inkml:trace>
</inkml:ink>
</file>

<file path=ppt/ink/ink9.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3-09-20T09:37:07.78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808080"/>
    </inkml:brush>
    <inkml:brush xml:id="br2">
      <inkml:brushProperty name="width" value="0.05292" units="cm"/>
      <inkml:brushProperty name="height" value="0.05292" units="cm"/>
      <inkml:brushProperty name="color" value="#4169E1"/>
    </inkml:brush>
    <inkml:brush xml:id="br3">
      <inkml:brushProperty name="width" value="0.05292" units="cm"/>
      <inkml:brushProperty name="height" value="0.05292" units="cm"/>
      <inkml:brushProperty name="color" value="#00FA9A"/>
    </inkml:brush>
  </inkml:definitions>
  <inkml:trace contextRef="#ctx0" brushRef="#br0">24003 6392 11055 0,'4'-4'976'0,"0"1"-784"15,0 1-192-15,-2 0 0 0,1 0 544 0,1 2 64 16,2-4 16-16,7 0 0 0,2-2 64 0,3-2 16 16,1 3 0-16,0 2 0 0,0 0 704 0,0 3 160 15,0 0 32-15,-1 0 0 0,0 2-448 0,1 2-96 16,2-1-16-16,1-1 0 0,3 4-528 0,2-3-128 16,0 2 0-16,1-2-16 0,5 0-32 0,0-1 0 15,5 4 0-15,1-3 0 0,6 3 96 0,-1-3 16 0,0 3 0 16,4-4 0-16,2 1 784 0,4 2 176 0,-1 1 16 0,5-3 16 15,4 4-928-15,0-3-176 0,1-1-32 16,-3 1-16-16,-1-2 96 0,7 0 0 0,8-1 16 16,0 2 0-16,1-3-224 0,0 0-48 0,2-3-128 0,0 3 192 15,2-1-192-15,-1 1 0 0,-1 1 0 0,-2-1 0 16,0 0 128-16,3 3-128 0,3 0 0 0,0-1 144 16,-4 0-144-16,3-1 0 0,3 2 0 0,0 0 128 15,2-1 448-15,-3-1 96 0,-1 2 16 0,-2 0 0 16,-3-1-240-16,0 2-64 0,1-2 0 0,-3 3 0 15,-3-1-384-15,0 0 0 0,-1-3 0 0,0 4 0 0,-1-2 0 16,-1 3 0-16,1-1 0 0,-4 1 0 16,-1-1 0-16,2 1 0 0,2 0 0 0,-1-1 0 0,-4 1 0 15,0 0 0-15,-1 2 0 0,3-1 0 0,2 1 0 16,-2 1 0-16,0-4 0 0,-2 3 0 0,0 1 0 0,-1-3 0 16,-3 3 0-16,2-4 0 0,0 3 0 0,-1-3 0 15,-1-1 0-15,-3-2 0 0,0 1 0 0,1-3 0 16,1 0 128-16,1 0-128 0,0-2 0 0,0 1 0 15,-1-5 0-15,-1 3 0 0,1-1 272 0,-2-3-16 16,0 1-16-16,-2-1 0 0,-2 3 0 0,-4-1 0 16,-3 0 0-16,-5 4 0 0,0-1-240 0,-5-2 0 15,-2 2 0-15,-2 2 0 0,-2 0 0 0,-2-1 0 16,-2 2 0-16,-4-1 0 0,-1 2 0 0,-3 1 0 16,-17-3 0-16,0 0 0 0,39 9 0 0,-30-6 0 15,-2 0 0-15,-2 2 0 0,-1-2 0 0,-1 1 0 16,-2-2 0-16,-1 1 0 0,0-1-144 0,-4 2 144 0,0-2-208 15,-2 1-19040-15</inkml:trace>
  <inkml:trace contextRef="#ctx0" brushRef="#br1" timeOffset="5043.96">21971 12177 33167 0,'2'-9'2944'16,"1"-1"-2352"-16,1 5-464 0,0 1-128 15,0 1 320-15,3-5 64 0,4-3 0 0,8-6 0 16,8-6 16-16,5 4 16 0,4 1 0 0,2 7 0 0,1 3-96 0,1 8 0 15,1 2-16-15,2 6 0 0,-1 2-16 0,4 3 0 16,1 2 0-16,2-1 0 0,4 2-160 16,8-4-128-16,5 2 192 0,5-2-192 0,7 1 256 0,7-2-48 15,3-2-16-15,8-1 0 0,4-1 272 0,5-3 48 16,1 0 16-16,7-1 0 0,9 2-288 0,1-4-64 16,0 4-16-16,10-3 0 0,8 0 96 0,8 0 0 15,4-2 16-15,2 0 0 0,-2 0 80 0,8-2 16 16,6 0 0-16,3 2 0 0,3-2-144 0,2 2-32 15,0 0 0-15,-3 0 0 0,-5 0-192 0,7 2 0 16,5 0 0-16,1 0 0 0,-2 0 0 0,1 1 0 16,3 3 0-16,-2-3 0 0,-2 3 0 0,-1 2 0 15,-1 0 0-15,-2 0 0 0,-1 1 0 0,-5-1 0 16,-6-1 0-16,7-2 0 0,3 1 0 0,1-1 0 0,-5-2 0 16,-7-2 0-16,-4 3 0 0,-2 0 0 0,3-2 0 0,-8-1 0 15,-5 1 0-15,-4 4 0 0,-4 0 0 0,-6-1 0 16,-3 1 0-16,-7 0 0 0,-7 2 0 0,-1 1 0 15,-3-1 0-15,-7 0 0 0,-2-2 0 0,-6 3 0 16,-4-1 0-16,-6 0 0 0,-9-5 0 0,-2 1 0 16,-4 0 0-16,-5 0 0 0,-4 1 0 0,-8-2 0 15,-7 0 0-15,-8 0 0 0,-5-3 0 0,-33 0 0 16,49 2 0-16,-49-2 0 0,30 0 0 0,-30 0 0 16,0 0 0-16,0 0 0 0,3-4 0 0,-13 3 0 15,-4-2 0-15,-7-2 128 0,-5 2-128 0,-9-3 144 16,-5 0-144-16,-10 1 0 0,-7-3 0 0,-2 1 0 15,-3 2-192-15,-11-1-128 0,-12 4-32 0,-9-1 0 16,-5 3 144-16,-4 2 16 0,-5-1 16 0,-6 1 0 0,-1 0 176 16,-5-1 0-16,-3 5 0 0,-3-4 0 0,-1-1 0 0,-4 2 0 15,-1 0 0-15,0-3 0 0,2 0 0 0,-3 0 0 16,-3 0 0-16,-2 0 0 0,-2 2 0 0,-1-2 0 16,-5-2 0-16,0 2 0 0,1-1 0 0,-2-1 0 15,-4 2 128-15,-1-4-128 0,4 2 128 0,-3-1-128 16,-3 0 160-16,-2 2-160 0,-1 1 0 0,-2 0 0 15,8 0 0-15,-5 0 0 0,-1 1 0 0,0 4 0 16,2-2 0-16,2 3 0 0,4-3 0 0,2-3 128 16,1-2-128-16,4 1 0 0,5-1 192 0,2-2 0 15,3 1 0-15,3-5 0 0,2 3-192 0,2-3 144 16,2 2-144-16,1-3 128 0,4 0-128 0,0 1 128 16,6 0-128-16,0 0 128 0,2 1 64 0,-2-1 0 0,2 2 0 15,-1-2 0-15,4 2 16 0,3-3 16 0,3-1 0 0,2 1 0 16,3 0-16-16,4 1 0 0,3 3 0 0,-1-2 0 15,2-1-48-15,2 3-16 0,2-2 0 16,2-1 0-16,4 3-144 0,1-1 128 0,3 1-128 0,5 1 128 16,5 0-128-16,0 3 0 0,2-2 0 0,3 3 0 15,4 0 0-15,3-2 0 0,2 1 128 0,2-1-128 16,4 2 160-16,5-1-160 0,1 1 192 0,7-3-192 16,3 3 0-16,5-2 0 0,4 1 0 0,3-1 0 15,5 0 128-15,3-2-128 0,4 2 0 0,2-1 0 16,4 1 144-16,3 0-144 0,3-2 0 0,4 1 144 15,4-3-144-15,5 0 0 0,3 1 0 0,6-1 0 0,8 0 0 16,4-2 0-16,4 2-128 0,4 1 128 16,6 2 0-16,2 0 0 0,3 1 0 0,2 1 0 15,3-2 0-15,8 2 0 0,10 2 0 0,5-2 0 0,3-1 0 0,10-1 0 16,10-2 0-16,6 0 0 0,5-4 0 0,8 3 0 16,8-2 0-16,4 2 0 0,-3-5 0 0,5 3 0 15,7-1 0-15,7 3 0 0,5 1 0 0,3-1 0 16,4-3 0-16,1 1 0 0,-6 3 0 0,11-2 0 15,6 3 0-15,2 0 0 0,0 1 0 0,0 1 0 16,3 1 192-16,0 2-64 0,4-1 16 0,-3 2 0 16,-4-2 0-16,2 0 0 0,-1 1-144 0,-2-1 0 15,-9 2 144-15,1 0-144 0,0 0 0 0,0 2 128 16,-1-1-128-16,-4-3 0 0,-3 0 0 0,-7 0 0 16,-7-2 0-16,-7 1 0 0,-6 2 0 0,-2-1 0 15,-3 0 0-15,-6 2 0 0,-5-2 0 0,-7 3 0 0,-7-2 0 16,-11 1 0-16,-11 0 400 0,-1-2 16 0,-1 1 0 0,-6 2 0 15,-5 0-272-15,-6-3-144 0,-6 2 160 16,-7-2-160-16,-5 2 0 0,-7-1 0 0,-6 2 0 0,-5 0 0 31,-34-3-368-31,50 6-64 0,-50-6-16 0,0 0-21888 0</inkml:trace>
  <inkml:trace contextRef="#ctx0" brushRef="#br2" timeOffset="7241.19">24650 13282 28559 0,'-6'2'2544'0,"2"-1"-2032"0,3-1-512 0,2 0 0 15,0 0 1696-15,1 0 240 0,0 2 48 0,3 1 16 16,1-2-784-16,-6-1-176 0,0 0-16 0,53 11-16 15,-53-11-368-15,60 6-64 0,-60-6 0 0,81 5-16 16,-35-2-272-16,4 0-48 0,2 0-16 0,3-3 0 16,0 0-80-16,2-3-16 0,3-1 0 0,2 0 0 15,5-2 16-15,3 1 0 0,6-1 0 0,1-1 0 16,0 0 32-16,2-2 0 0,4 1 0 0,1 2 0 0,-1 0 80 16,1-2 32-16,0-1 0 0,4 1 0 0,3 1 80 0,-2 2 16 15,-3-1 0-15,-1 4 0 0,1-1-64 0,0 0-16 16,0 0 0-16,-3 3 0 0,-5 0-112 0,1 0-32 15,2 0 0-15,-4 2 0 0,-5 2-160 0,-3-1 0 16,-4 0 144-16,0 3-144 0,-1 0 0 0,-1-1 0 16,-4 1 0-16,-4-1 0 0,-3 1 0 0,-4-1 0 15,-3-1 0-15,-3 0 0 0,-42-4 0 0,78 7 0 16,-78-7 0-16,71 8 0 0,-71-8 0 0,53 8 0 16,-53-8 0-16,0 0 0 0,53 6 0 0,-53-6 0 15,0 0 0-15,0 0 0 0,0 0-144 0,0 0-48 16,0 0-16-16,0 0-13904 15,0 0-2784-15</inkml:trace>
  <inkml:trace contextRef="#ctx0" brushRef="#br2" timeOffset="11048.26">24678 12452 4607 0,'4'-4'400'0,"-1"2"-400"0,-1 0 0 0,-1 1 0 16,0 1 352-16,1-3-16 0,3 2 0 0,0-3 0 16,2 1 80-16,1 0 16 0,-3 0 0 0,0 3 0 15,-2 0 656-15,-2 2 128 0,-1 2 16 0,-1-1 16 16,0 2 880-16,-1-1 176 0,-1 1 48 0,1 1 0 15,-1-2-240-15,1 0-32 0,1 1-16 0,-2 1 0 16,0-1-272-16,1 4-64 0,-1-1-16 0,0 3 0 16,0 2-368-16,-3 0-80 0,-1 4-16 0,0 1 0 0,-1 4-480 0,-1 0-80 15,1 6-32-15,0 1 0 0,1 2-432 16,0 6-96-16,1 0 0 0,1 2-128 0,1 1 128 0,-1-1-128 16,0 0 0-16,1 2 0 0,0-5 0 0,0 1 0 15,2 0 0-15,0-1 0 0,0-5 144 0,1-2-144 16,1 1 0-16,0-4 144 0,0-26 112 0,4 48 0 15,-4-48 16-15,2 37 0 0,-2-37-272 0,0 0 0 16,5 40 128-16,-2-29-128 0,0-3 0 0,0-3 0 16,4-1 0-16,-2-2 0 0,1-2 0 0,0-2 0 15,1-4 0-15,-1 1-12608 16,2-7-2496-16</inkml:trace>
  <inkml:trace contextRef="#ctx0" brushRef="#br2" timeOffset="11992.96">24821 12378 30399 0,'1'0'2704'0,"2"0"-2160"16,1 0-544-16,1-2 0 0,-1 2 640 0,4 0 32 15,4-1 0-15,10-4 0 0,10 4 96 0,7-3 0 16,5-3 16-16,1 1 0 0,2-2-528 0,1 3-128 16,2-1 0-16,3 0-128 0,0 0 208 0,6 0-64 15,2-1-16-15,2 1 0 0,2 0 448 0,1 3 96 0,4 0 16 0,2-2 0 16,1 2-208-16,1 3-32 15,1-2-16-15,-3 4 0 0,-1-2-256 0,-2 2-48 0,2 2-128 0,-1-1 192 16,-4 1-48-16,0 2-16 0,-2 1 0 0,-2-2 0 16,-1 1 240-16,1-3 32 0,1 3 16 0,-3 2 0 15,-4-3-416-15,-4 1 0 0,1-1 128 0,-1 1-128 16,1 1 0-16,-1-2 0 0,-1 3 0 0,-3-5 0 16,-3 3 0-16,-3-4 0 0,-1 1 128 0,-1 0-128 15,1-1 0-15,-4-1 0 0,-1-1 0 0,-2 2 128 16,0 2 336-16,-3-2 64 0,0 1 16 0,-31-3 0 15,53 4-416-15,-53-4-128 0,43 5 0 0,-43-5 0 16,38 8 208-16,-38-8-64 0,0 0-16 0,49 11 0 16,-49-11 32-16,0 0 0 0,0 0 0 0,49 20 0 15,-38-14-160-15,-11-6 0 0,0 0 0 0,0 0 128 0,45 22 112 16,-34-15 16-16,3-2 0 0,-1 1 0 0,-13-6-32 0,0 0 0 16,44 17 0-16,-44-17 0 0,0 0-224 0,0 0 0 15,53 25 0-15,-41-19 0 0,1-2 0 0,-2 3 0 16,-11-7 0-16,0 0 0 0,0 0 352 0,48 26-32 15,-48-26 0-15,0 0 0 0,0 0-64 0,0 0-32 16,48 42 0-16,-48-42 0 0,0 0-224 0,0 0 0 16,0 0 0-16,30 56 0 0,-30-56 0 0,0 0 0 15,0 0 0-15,17 54 0 0,-17-54 0 0,0 0 0 16,0 0 0-16,20 53 0 0,-20-53 0 0,0 0 0 16,0 0 0-16,33 57 0 0,-33-57 0 0,0 0 0 15,28 51 0-15,-28-51 0 0,0 0 0 0,0 0 0 16,28 65 0-16,-28-65 0 0,0 0 0 0,18 50 0 15,-18-50 0-15,0 0 0 0,0 0 0 0,20 61 0 0,-20-61 0 16,0 0 0-16,0 0 0 0,13 50 0 16,-13-50 0-16,0 0 0 0,-2 40 0 0,2-40 0 0,0 0 0 0,-9 36 0 15,9-36 0-15,-9 23 0 0,9-23 0 0,-9 22 0 16,9-22 0-16,0 0 0 0,-7 26 0 0,7-26 0 16,0 0 0-16,0 0 0 0,0 0 0 0,0 0 0 15,0 0-640-15,0 0 0 16,0 0-16-16,0 0-20912 0</inkml:trace>
  <inkml:trace contextRef="#ctx0" brushRef="#br2" timeOffset="24411.82">21002 14304 12895 0,'-20'-10'1152'0,"4"3"-928"0,1 0-224 0,4 3 0 16,2 2 560-16,3 1 64 0,-3-1 16 0,-8-4 0 15,-10 1-16-15,-9-3 0 0,-1 2 0 0,-1 1 0 16,3 1-80-16,2 1-16 0,0 1 0 0,2 2 0 16,2-3 288-16,-2 2 48 0,-3 2 16 0,1 2 0 15,1 0 288-15,1 1 64 0,1 0 16 0,-2 1 0 16,-1-1 448-16,0 4 96 0,0-3 0 0,2 1 16 15,-1-1-736-15,-2-1-160 0,2 1-16 0,0-1-16 16,2 1-192-16,-1 1-48 0,4-1 0 0,0 5 0 16,2-1-224-16,3 0-48 0,3 0-16 0,-1 2 0 15,1 3-112-15,0 0-32 0,2 1 0 0,-1 1 0 16,3 1-64-16,-1 0-16 0,1 3 0 0,1 0 0 16,2 2-128-16,-2 3 0 0,1-2 0 0,1 0 0 0,0 0 0 0,1 2 0 15,1-2 0-15,1-1 0 0,0 3 0 16,1-2 0-16,1 0 0 0,-1 0 0 0,2 2 0 15,1-3 0-15,-1 0 0 0,1 2 0 0,-1 1 0 16,2 1 0-16,0 1 0 0,2-1 0 0,1-3 320 0,0-1-32 16,2 2 0-16,2-2 0 0,3 0-288 0,1-1 0 15,-7-21 128-15,21 42-128 0,-21-42 0 0,25 42 160 16,-25-42-160-16,35 43 128 0,-35-43-128 0,39 41 0 16,-39-41 0-16,44 38 128 0,-44-38-128 0,0 0 0 15,62 56 0-15,-62-56 0 0,0 0 0 0,64 56 0 16,-64-56 0-16,44 36 0 0,-44-36 0 0,46 32 0 15,-46-32 0-15,51 34 0 0,-51-34 0 0,63 28 0 16,-63-28 0-16,70 24 0 0,-70-24 0 0,76 16 160 16,-76-16-160-16,79 8 160 0,-79-8 768 0,86 6 160 0,-39-6 16 15,2 2 16 1,3-2-1696-16,-1-2-352 0,0-2-64 0,-2-3-16 0,0-2 816 0,-1-3 192 0,0-1 0 0,2 1 0 16,-1-4 784-16,0 2 208 0,0-3 32 0,-3-1 16 31,-3 1-1616-31,-3-3-336 0,-1 0-64 0,-2-1-16 0,1 0 800 0,-3-4 192 0,-2 0 0 0,0-1 0 15,-3 1 0-15,-2 0 0 0,-3-1 0 0,-1 0 0 16,-4 2 256-16,-1-2-16 0,-2 0 0 0,-3-1 0 16,-2 1-240-16,-1 0 0 0,0-2 0 0,-4 0 0 15,0 3 0-15,-4-2 0 0,-2 0 0 0,-3 0 0 16,-2 3 0-16,-3-4 128 0,-1 2-128 0,-3 1 0 0,-1-1 160 16,-2 0-16-16,-1-2 0 0,-5 0 0 15,-1 1 176-15,-3-5 48 0,0 0 0 0,-2-2 0 0,-2 1-160 16,0 2-16-16,1 1-16 0,-2 1 0 0,-1 3-176 0,-4-2 0 15,-3 2 0-15,-2 1 0 0,-1 6 0 0,-3-1 0 16,-2 3 0-16,0 2 0 0,-1 2 384 0,1 1 112 16,1 4 16-16,1 2-14864 15,2 5-2976-15</inkml:trace>
  <inkml:trace contextRef="#ctx0" brushRef="#br2" timeOffset="25938.78">20167 16257 16575 0,'-2'0'1472'0,"1"-2"-1168"0,-1 1-304 0,2-1 0 16,-1 2 1312-16,0-3 208 0,-1 0 32 0,-3 0 16 15,0-5-96-15,-2 1 0 0,-1-1-16 0,-1 1 0 16,-1-2 336-16,-1 0 64 0,-1 1 0 0,-1-3 16 16,-1 2-304-16,0 0-64 0,-3-2-16 0,2 2 0 15,2 1-752-15,0 0-160 0,2 3-16 0,-1 1-16 16,1 2-400-16,2 2-144 0,1 2 0 0,1 4 144 16,0-1-144-16,-1 3 0 0,3 1 0 0,0 0 0 15,2 2 0-15,-1-2 0 0,2 4 0 0,1-1 0 16,0 2 0-16,1-3 0 0,1 4 0 0,1-4 0 15,3 0 0-15,0 0 0 0,2-2 0 0,2-1 0 0,1-1 0 16,1-3 0-16,-11-4 0 0,0 0 0 0,0 0 0 0,53 1 0 16,-39-4 0-16,0-3 0 0,-2 0-128 0,1-4 128 15,-1 1 0-15,1-5 0 16,-1 0-1296-16,-2-1-192 0,1-1-48 0,-1-1-15360 16</inkml:trace>
  <inkml:trace contextRef="#ctx0" brushRef="#br2" timeOffset="26178.22">20146 15680 25791 0,'-8'11'1152'0,"3"-4"224"0,1 1-1104 0,1-1-272 0,1-3 0 0,2-1 0 16,0 3 512-16,-1 3 64 0,1 8 0 0,-1 5 0 15,1 6-224-15,2 1-32 0,1 4-16 0,0-1 0 16,0 1-176-16,3 1-128 0,1 2 192 0,-1 1-192 15,2 1 128-15,-1 1-128 0,1 0 0 0,-2 1 0 16,1-3 0-16,0-3 0 0,1-3 0 0,-1-5 0 16,2-4 0-16,-9-22 0 0,19 31 0 0,-19-31-8672 15,0 0-1760-15</inkml:trace>
  <inkml:trace contextRef="#ctx0" brushRef="#br2" timeOffset="26575.79">20414 16176 20271 0,'-4'5'1792'0,"1"1"-1424"16,2-4-368-16,1 0 0 0,1-2 1344 0,-1 1 208 16,0 2 48-16,0 3 0 0,0 2-912 0,1-2-176 15,2 2-48-15,1-5 0 0,0 0-192 0,1-1-32 16,-1-2-16-16,2-2 0 0,-1 1 80 0,1-3 16 15,-2 0 0-15,1-3 0 0,-1 1 512 0,1-1 128 16,-1-2 0-16,1-2 16 0,0-2-128 0,0-2-16 16,0 2-16-16,0-2 0 0,-1-1-304 0,1-1-64 15,-1 0-16-15,-2 3 0 0,0-1-432 0,-2 2 128 16,-1 2-128-16,-2 2 0 0,0 3 0 0,-2 0 0 16,0 6 0-16,-2-1 0 0,-1 2 0 0,-1 5 0 0,1 0 0 15,-1-1 0-15,1 4 128 0,-3 2-128 0,0 3 0 16,0 0 128-16,0 3 256 0,1 0 64 0,1 1 0 0,2-3 0 15,2 0-272-15,1 3-48 0,2-2-128 0,1 1 192 16,3 0-192-16,2-1 0 0,0 1 0 0,3-2 0 16,0-2 0-16,3-1 0 0,-10-12 0 0,0 0 0 15,0 0 0-15,49 37 0 0,-49-37 0 0,0 0 0 16,0 0-224-16,65 20 16 0,-65-20 0 0,0 0 0 16,60-3-1744-16,-60 3-352 0</inkml:trace>
  <inkml:trace contextRef="#ctx0" brushRef="#br2" timeOffset="26909.53">20979 15672 21183 0,'-12'-9'944'0,"3"2"192"0,1 0-912 0,3 1-224 15,1 2 0-15,2 3 0 0,-2-4 1088 0,-3 2 160 16,-4-5 32-16,-4-2 16 0,-3 0-144 0,1 4-16 16,0 3-16-16,0 3 0 0,2 3-96 0,-2 3 0 15,2 4-16-15,1 0 0 0,1 6 80 0,1-2 32 16,1 4 0-16,2 4 0 0,2 4-608 0,3 2-112 16,2 2-16-16,2 3-16 0,2 3-368 0,1 1 0 0,3 6 0 15,-1-2 0-15,2 4 0 0,1-3 0 0,0 1 0 0,0 0 0 16,1-1 0-16,1-3 0 0,-2 4 0 0,3-3 0 15,-3 2 0-15,0-6 0 0,0-5 0 0,-1-5 0 32,-1-4-1504-32,1-2-224 0,-1-1-32 0,-2-6-13664 0</inkml:trace>
  <inkml:trace contextRef="#ctx0" brushRef="#br2" timeOffset="27150.75">20680 15980 30399 0,'-4'4'1344'0,"0"-2"288"0,1 0-1312 16,2-2-320-16,2-2 0 0,0 0 0 0,1 1 832 0,1-4 112 16,2 2 16-16,1-4 0 0,2 2-672 0,1 0-128 15,-1 2-32-15,3 0 0 0,-3 3-128 0,1 0 0 16,1 3 0-16,-1-1 0 0,0 1 0 0,1 1 0 15,-1 0-176-15,0-1 176 0,-9-3 0 0,0 0-160 16,0 0 160-16,0 0-15152 16</inkml:trace>
  <inkml:trace contextRef="#ctx0" brushRef="#br2" timeOffset="27597.45">21147 16192 5519 0,'2'-9'240'0,"-1"2"64"0,0 1-304 0,0 1 0 0,0-1 0 0,-1 5 0 16,0-1 1104-16,0-4 176 0,-1-6 16 0,-1-5 16 16,1-2 1216-16,-4 5 240 0,0-1 48 0,-2 2 16 15,-1 1 208-15,-2 4 32 0,-1-1 16 0,-2 1 0 16,-1 2-864-16,1 1-176 0,-1 1-48 0,-1-1 0 15,0 2-1088-15,0 3-208 0,1 0-64 0,2 3 0 16,0 2-464-16,1 2-176 0,1 1 0 0,0 1 144 16,1 1-144-16,0-1 0 0,1 2 0 0,1 1 0 0,3-1 0 0,1-1 0 15,0-1 0-15,2 0 0 0,2 0 0 16,2-1 0-16,0-2 0 0,1-1 0 0,3-2 0 0,-7-3 0 16,0 0 0-16,0 0 0 0,0 0 0 0,0 0 0 15,58 0 0-15,-58 0 0 0,0 0 0 0,0 0 0 16,0 0 0-16,50-14 0 0,-50 14 0 0,0 0 0 15,0 0 0-15,0 0 0 0,42-15 0 0,-36 13 0 16,-6 2 0-16,0 0 0 0,0 0 0 0,0 0 0 16,0 0 0-16,0 0 0 0,0 0 0 0,0 0 0 15,57 6 0-15,-50-3 0 0,-7-3 0 0,0 0 0 16,0 0 0-16,0 0 0 0,0 0-160 0,42 34 160 16,-34-27 0-16,-1-1-144 15,-1 0-1968-15,0-3-384 0,1 2-64 0,-2-2-13024 0</inkml:trace>
  <inkml:trace contextRef="#ctx0" brushRef="#br2" timeOffset="27943.77">21332 15966 14735 0,'0'3'1312'0,"0"-1"-1056"0,1-2-256 0,-1 2 0 15,0 0 2672-15,0 1 464 0,0 3 112 0,0 2 16 16,0 3-816-16,-1 1-144 0,0 4-48 0,-1-2 0 15,1 1-1200-15,-1-2-240 0,0-1-48 0,1-1-16 16,-1 1-16-16,1-1 0 0,1-2 0 0,-1-1 0 16,1-3-224-16,0 1-64 0,1-5 0 0,1 1 0 0,0-2-240 0,0-6-48 15,2 3-16-15,-1-5 0 0,2-1-16 0,-1 2-128 16,0 0 192-16,2-1-64 0,1-1-128 0,-2 4 0 16,2-3 0-16,0 2 0 0,-2 3 0 0,2-3 0 15,0 4 0-15,-2 1 0 0,1 1 0 0,-6 0 0 16,0 0 0-16,0 0 0 0,0 0 0 0,0 0 0 15,42 26 0-15,-42-26 0 0,0 0 0 0,0 0 0 16,36 34 0-16,-36-34 0 0,0 0 0 0,0 0 0 16,36 28 0-16,-36-28 0 0,0 0-416 0,0 0 32 15,0 0 16-15,35 31 0 16,-35-31-1424-16,0 0-272 0,0 0-64 0,0 0-13952 0</inkml:trace>
  <inkml:trace contextRef="#ctx0" brushRef="#br2" timeOffset="28250.01">21665 15658 25791 0,'-4'5'1152'0,"2"-3"224"0,0 0-1104 0,1 1-272 0,-1-3 0 0,2 2 0 15,0 2 1424-15,-1-2 240 0,-1 6 32 0,-1 1 16 16,-1 3-304-16,1 4-48 0,-1 1-16 0,0 0 0 15,0 6-560-15,0-3-112 0,2 4-32 0,-1 2 0 16,3-1 64-16,-1 4 16 0,2-1 0 0,1 0 0 16,0 1-448-16,3-1-80 0,2-2-32 0,-2 0 0 15,3-2-160-15,1-4 0 0,0 0 0 0,0-1 0 16,-9-19 0-16,21 34 0 0,-21-34 0 0,0 0 0 0,36 40 1712 0,-36-40 256 16,0 0 48-16,33 31 16 15,-33-31-3376-15,0 0-656 0,0 0-144 0,0 0-32 16,0 0 480-16,51-8 96 0,-42-1 0 0,0-3-15408 15</inkml:trace>
  <inkml:trace contextRef="#ctx0" brushRef="#br2" timeOffset="28500.57">21987 15532 34095 0,'-8'11'1504'0,"4"-3"320"0,-1 1-1456 0,3-4-368 16,1-1 0-16,0 0 0 0,0 2 768 0,0 3 96 16,-2 7 16-16,0 7 0 0,0 2-240 0,0 7-32 0,1 1-16 0,0 2 0 15,1 0-320-15,0 2-64 0,2 1-16 0,-1-1 0 16,2-4 192-16,-1 1 16 0,1-5 16 0,3-1 0 16,-1-6-288-16,1 0-128 0,-1-1 0 0,-4-21 128 15,10 31-128-15,-10-31 0 0,0 0 0 0,16 31 0 31,-16-31-576-31,0 0-112 0,0 0-16 0,0 0-17120 0</inkml:trace>
  <inkml:trace contextRef="#ctx0" brushRef="#br2" timeOffset="28686.89">21840 15844 39615 0,'-6'9'1760'0,"3"-5"352"0,1 1-1680 0,2-3-432 15,2-2 0-15,1-2 0 0,3 1 448 0,0-3 0 16,-6 4 0-16,0 0 0 0,54-24-256 0,-54 24-32 16,54-24-16-16,-54 24 0 0,52-29-144 0,-52 29 0 15,49-26 0-15,-24 11-18528 0</inkml:trace>
  <inkml:trace contextRef="#ctx0" brushRef="#br0" timeOffset="39443.71">23720 5532 17503 0,'-3'0'1552'16,"-1"-2"-1232"-16,2 2-320 0,1 0 0 15,0 0 896-15,0 0 112 0,-2 0 16 0,-3 2 16 16,-1 1 112-16,1 0 32 0,-1 3 0 0,2 1 0 0,3 2 272 0,1 2 48 16,2 6 16-16,1 0 0 0,3 6-96 0,-1 3-16 15,1 5 0-15,0 6 0 0,0 4-800 16,-2 3-160-16,-2 4-48 0,-3-1 0 15,-2 1-256-15,-4-2-144 0,0-1 160 0,-1 0-160 0,0-3 160 0,2-5-160 16,2-6 160-16,3-3-160 0,1-8 192 0,2-3-64 16,2-6-128-16,0-2 192 0,1-1-192 0,0-2 0 15,-1-3 0-15,1-3 0 0,-1 0-176 0,-1-6 176 16,3-1-160-16,0-3-11168 16,2-4-2224-16</inkml:trace>
  <inkml:trace contextRef="#ctx0" brushRef="#br0" timeOffset="40716.61">23699 5589 8287 0,'-6'-3'736'16,"3"1"-592"-16,2 2-144 0,1 0 0 15,1 0 768-15,-1-1 128 0,0-2 32 0,-1 3 0 16,1-2 800-16,2-1 144 0,3 3 48 0,1 0 0 0,2 0 336 0,2 3 80 16,2-1 16-16,3 1 0 0,1-2-320 0,3 1-64 15,3 1-16-15,2 0 0 0,4-1-656 0,4-1-128 16,0-1-16-16,5 2-16 0,4-2-688 0,6 0-128 15,4 0-16-15,2-2-16 0,-2 2 96 0,5-3 32 16,4 0 0-16,3-2 0 0,-4 1-112 0,4 1-32 16,5-3 0-16,1-1 0 0,-1 0-272 0,2-3 0 15,2 3 0-15,4-1 0 0,5 3 144 0,-2-2-144 16,-1-3 0-16,-1 5 144 0,1-2 224 0,2 2 32 16,6 2 16-16,-4 0 0 0,-4-3-256 0,2 0-160 15,5 4 192-15,0-3-192 0,0 1 0 0,-4-3 0 16,3 1 0-16,0 0 0 0,2 1 0 0,-4 1 0 15,-5-2 0-15,1 0 0 0,0 1 128 0,1 0-128 0,0 2 0 0,-3 1 0 16,-2-2 0-16,1 1 0 0,-2-2 0 0,-1 4 0 16,1-1 160-16,-4-1-160 0,-3 0 128 15,-5 0-128-15,1 1 128 0,-2 2-128 0,1 0 128 0,-3 2-128 16,-3-2 576-16,-3 2 16 0,0-2 16 0,-3 0 0 16,-1 1-464-16,-2 2-144 0,0 0 0 0,-1 3 0 15,-2-1 0-15,-4-1 0 0,-4 1 0 0,-1-3 0 16,-2 2 0-16,-2-2 0 0,0 1 0 0,-2-1 0 15,-4 2 0-15,0-2 0 0,1 0 0 0,0-1 0 16,1 2 0-16,0 0 0 0,1-3 0 0,1 0 0 16,-2 0 0-16,1-3 0 0,0 0 0 0,0 0 0 15,-1-3 0-15,1 4 0 0,-1-3 0 0,0 1 0 16,-2 2 0-16,0-1 0 0,0-1 0 0,0 2 0 16,-1 0 0-16,0 2 0 0,1 0 0 0,-3 2 0 0,1 0 0 15,0 2 0-15,-2-1 0 0,-1-1 0 0,0 1 0 16,-2-2 0-16,1 1 0 0,2 0 0 0,2-1 0 0,1 1 0 15,3-2 0-15,-1 0 0 0,0 0 0 0,2 0 0 16,1 0 0-16,1 0 0 0,0 0 0 0,-1-2 0 16,-1 4 0-16,-1-2 0 0,-4 0 0 0,1 3 0 15,-3-2 0-15,-3-1 0 0,-1 2 0 0,-2-2 0 16,0 2 0-16,-2-1 0 0,-1 2 128 0,0-2-128 16,-1 1 0-16,0 0 0 0,-1-1 0 0,0 2 0 15,0-1 0-15,-1-1 0 0,1-1 0 0,0 0 0 16,0 0 0-16,0 2 0 0,1-4 0 0,1 2 0 15,-1 0 0-15,2-1 0 0,0-1 0 0,0 2 0 16,3 0 0-16,-1-3 0 0,2 3 0 0,-1 0 0 16,2 0 0-16,0 0 0 0,0 3 0 0,2-1 0 0,-2-1 0 0,1 1 0 15,0-2 0-15,-1 2 0 0,0 0 0 0,-1-2 0 16,1 0 0-16,1 2 0 0,-1-2 0 0,-1 0 0 16,2 2 0-16,0-2 0 0,0 0 0 0,0 0 0 15,2-2 0-15,0 2 0 0,1-2 0 0,0 0 0 16,0 0 0-16,-1 0 0 0,0 2 0 0,0 0 0 15,-1 0 0-15,-1 0 0 0,-1 0 0 0,-1 2 0 16,-2-2 144-16,-1 2-144 0,-1 0 0 0,-2 0 144 16,0 1 352-16,-1-1 64 0,-1 2 16 0,0-2 0 15,0 1-448-15,-2-1-128 0,2 2 0 0,-1-1 0 16,0 2 0-16,-1-2 0 0,0 0 0 0,1 0 0 16,-2 0 0-16,2-1 0 0,-3 2 0 0,2 0 0 0,-2-1 0 15,2 1 0-15,-1 0 0 0,1-1 0 0,0 3 0 0,-2 0 0 16,2 0 0-16,-2 0 0 0,2 2 0 15,-3-3 0-15,0 4 0 0,1 0 0 0,-1-1 0 0,-1 3 0 16,-1 0 0-16,2 2 0 0,-2 0 0 0,-1 1 0 16,0-14 0-16,0 0 0 0,-2 51 0 0,2-51 0 15,-5 37 0-15,5-37 0 0,-7 42 0 0,7-42 0 16,-5 50 0-16,5-50 0 0,-4 57 0 0,4-57 0 16,-3 68 0-16,3-68 0 0,-2 74 0 0,1-37 0 15,1-37 0-15,-1 76 0 0,1-76 0 0,-3 70 0 16,3-70 0-16,-3 60 0 0,3-60 0 0,-1 54 0 15,1-54 0-15,0 48 0 0,0-48 0 0,0 48 0 0,0-48 0 16,-2 44 0-16,2-44 0 0,-5 40 0 16,5-40 0-16,-4 36 0 0,-1-24 0 0,2 0 0 15,-1-1 0-15,-1-3 0 0,1-2 0 0,-1-1 0 0,1-2 0 0,-1-2 0 16,2 1-176-16,-2-4 176 0,3 2-192 0,-2-1 192 31,0-1-992-31,0-2-96 0,1 2 0 0,-1-3-19376 0</inkml:trace>
  <inkml:trace contextRef="#ctx0" brushRef="#br0" timeOffset="43458.43">20545 8884 19343 0,'-42'-9'1728'0,"11"2"-1392"0,0 3-336 0,8 0 0 15,6 2 448-15,3 2 32 0,-10-1 0 0,-15-1 0 16,-22 2-240-16,-17 0-48 0,-9 5-16 0,3 4 0 16,5 6 128-16,4 4 16 0,2-1 16 0,4 1 0 15,3 1-336-15,4 0 0 0,3 1-160 0,3 0 160 16,2 4 0-16,2-2 0 0,-3 2 160 0,4 0-32 15,1 3 0-15,2 1 0 0,2 5 0 0,5-1 0 16,3-2-128-16,2 4 0 0,5 2 128 0,3 0-128 16,3 0 576-16,4-1 32 0,4 2 16 0,4-1 0 15,4 1-16-15,3 3 0 0,8 3 0 0,3-2 0 0,4 3-160 0,5 0-48 16,-14-45 0-16,35 80 0 0,-35-80 240 0,43 69 64 16,-43-69 0-16,55 66 0 0,-55-66-256 0,69 59-64 15,-69-59 0-15,80 54 0 0,-80-54-384 0,94 45 128 16,-41-24-128-16,2-2 0 0,-2-5 176 0,3-1-48 15,3 0-128-15,3 0 192 0,1-1 64 0,3-2 0 16,3-3 0-16,1-5 0 0,0-2-112 0,0-3-16 16,0-3 0-16,2-1 0 0,2-2 128 0,-4-5 0 15,0-4 16-15,-1-2 0 0,-1-1 64 0,1-2 16 16,0-5 0-16,-5 0 0 0,-3-1 112 0,-4-2 32 16,-2-3 0-16,1 1 0 0,0-4-112 0,-4 2-32 0,0 0 0 0,-6-3 0 15,-5-1-192-15,-2-6-32 0,-3 1-128 0,-5-3 192 16,-4 5 704-16,-3-1 144 0,-3-4 32 0,-4 4 0 31,-3 1-1456-31,-7 2-304 0,-2 4-48 0,-7 1-16 0,-4 4 752 0,-7 0 160 0,-6 1 32 0,-6-1 0 16,-6-1 880-16,-7 3 176 0,-7-1 32 0,-6 4 16 31,-5 1-1744-31,-9 1-368 0,-3 0-64 0,-9 1-16 0,-7 6 448 0,-8-2 64 0,-5 2 32 0,-5 5-12560 16,-1-2-2512-16</inkml:trace>
  <inkml:trace contextRef="#ctx0" brushRef="#br3" timeOffset="-97918.02">17341 14774 16575 0,'-4'-2'1472'0,"0"-4"-1168"0,3 3-304 0,1-1 0 16,0 2 1136-16,1-1 160 0,-1-6 48 0,0-4 0 15,3-5-80-15,2-3-16 0,4-1 0 0,5 0 0 16,2-3-672-16,5 0-128 0,4-6-16 0,1 2-16 16,2-2 1248-16,2 0 256 0,2-2 64 0,0 1 0 15,4-1-1984-15,1-2-400 0,1 1-80 0,1-2-16 0,3-1 496 16,1 0 256-16,0 3-16 0,1-3-16 15,1 0 160-15,-3 4 48 0,-2 1 0 0,-4 7 0 0,-7 4-208 16,-2 0-32-16,-4 5-16 0,-1 5 0 0,-3-1-176 0,-2 6 0 16,-1 0 0-16,-3 1 0 0,-1 5 0 0,-2 0 0 15,0 2 0-15,-2-1 0 0,-1 1 0 0,1 1 0 16,0 0 0-16,-1-3 0 0,1 0-240 0,0 0 80 16,0-4 16-16,1 0-15536 0</inkml:trace>
  <inkml:trace contextRef="#ctx0" brushRef="#br3" timeOffset="-97333.04">17942 13737 20271 0,'-4'0'1792'0,"1"2"-1424"15,2-2-368-15,1 2 0 0,1 0 1216 0,-1-2 160 16,-1 3 32-16,0 3 16 0,1-1-16 0,0 3-16 15,3 0 0-15,0-2 0 0,4-2-336 0,2 0-64 16,2-2-16-16,3 0 0 0,1 0-16 0,1-2-16 16,2 0 0-16,0 0 0 0,0 0-448 0,0-2-96 15,1 2-16-15,0 0 0 0,1 2-128 0,0-1-48 0,1-1 0 0,-21 0 0 16,0 0 672-16,59 10 128 16,-59-10 16-16,0 0 16 15,54 12-1664-15,-54-12-336 0,0 0-64 0,0 0 0 0,71 28 800 0,-71-28 224 0,0 0 0 0,0 0 0 16,51 37 0-16,-44-26 0 0,-3 4 0 0,-2-1 0 15,-3 3 0-15,-2 5 0 0,-4 3 0 0,-4 1 0 16,-2 3 0-16,-3 1 0 0,-1-1 0 0,-3-1-11776 16,1-5-2240-16</inkml:trace>
  <inkml:trace contextRef="#ctx0" brushRef="#br2" timeOffset="-36977.49">20705 14119 26719 0,'-15'-3'2368'0,"2"-1"-1888"0,4 2-480 0,2 0 0 15,2 2 1408-15,-6-1 176 0,-11-2 32 0,-11-2 16 16,-10 1-400-16,-6 2-80 0,4 1 0 0,0 2-16 15,4 1-608-15,0 5-112 0,5 4-32 0,-2 0 0 16,0 4-128-16,-2 2-16 0,-1 2-16 0,-1 1 0 16,1 0 96-16,-1 2 0 0,0 3 16 0,1 2 0 15,1 0-144-15,2-1-16 0,3 2-16 0,4-2 0 16,3-2 0-16,2 0 0 0,5 1 0 0,3 0 0 16,4 1 64-16,4 1 16 0,2 2 0 0,4 5 0 15,7 1-240-15,2-2 144 0,-5-33-144 0,27 73 128 0,-27-73-128 0,40 65 0 16,-40-65 0-16,59 68 0 0,-59-68 144 0,70 69-144 15,-70-69 160-15,77 69-160 0,-77-69 0 0,84 66 128 16,-36-30-128-16,1 0 0 0,4 1 0 0,-2-5 0 16,-1 2 0-16,-50-34 0 0,99 59 0 0,-99-59 0 15,98 48 0-15,-47-29 0 0,2-3 0 0,0-5 0 16,0-3 0-16,-4-3 0 0,-2 1 128 0,-2-6-128 16,3-4 0-16,0-1 144 0,0-6-144 0,1-5 160 15,2-4-160-15,-3-2 160 0,-5-5-32 0,-3-3 0 16,1 1 0-16,-2-7 0 0,-1-2 832 0,-4-3 144 15,0-2 48-15,-4 0 0 16,-6-2-1680-16,-3 0-336 0,-4-3-64 0,-6 3-16 0,-3-1 944 0,-4-4 0 16,-4 2 128-16,-6-2 0 0,-3-2-128 0,-7 2 128 0,-1 1-128 0,-6-1 128 15,-2 2-128-15,-7 2 0 0,-4 1 0 16,-4 3 0-16,-4 5 0 0,-4 2 0 0,-4 4 0 16,-4 1 0-16,-7 2 0 0,-3 2 0 0,-3 1 0 0,0 5 128 15,1 1-128-15,-4 9 0 0,-1 2 0 0,0 8 0 16,2 5 0-16,-1 4 0 0,1 6 0 0,-2 2 0 15,3 7 0-15,2 2 144 0,3 3-144 0,3 4 0 16,0 8 128-16,8 1-128 0,5 5 0 0,4 2 0 16,5 1 0-16,4 6 0 0,5 2 0 0,6 1 0 15,7-1 0-15,7-3 0 0,8 1 0 0,5 1 0 16,8 2 0-16,7 0 0 0,4 1 0 0,6-6-144 16,5-1 144-16,3-6 0 0,3-3 0 0,2-5 0 15,-40-39 0-15,90 71-160 0,-39-40 160 0,1-4 0 0,6-6-144 16,3-4 144-16,4-6 0 0,1-3-144 0,0-2 144 15,1-6 0-15,2-6 0 0,5-2 0 0,3-3 0 0,-1-3 0 16,-6-3 0-16,0-5 0 0,2-5 880 0,3-7 144 16,2-1 48-16,-3-6 0 0,-6-1-768 0,-4 0-160 15,-3-4-16-15,-4 1-128 16,-3 1-640-16,-6-2-224 0,-6 0-48 0,-7-1-16 0,-7 5 784 0,-6-4 144 16,-4 1 0-16,-6-3 0 0,-5 3 256 0,-7-1-16 15,-6-2-16-15,-6-2 0 0,-5 2-64 0,-9 0-16 16,-4 0 0-16,-9 2 0 0,-5-2 0 0,-9 6 0 15,-5-3 0-15,-8 7 0 0,-4 2-144 0,-7 7 160 16,-4 4-160-16,-8 6 160 0,-1 7-160 0,-6 7 0 16,-4 1 0-16,-2 10-176 0,3 3-48 0,-1 2-16 15,3 6 0-15,5 5 0 0,3 2 96 0,9 1 16 16,6 5 0-16,9 2 0 0,5 1 128 0,5 4-128 0,2 1 128 0,6 1-128 16,8 6 128-16,8 4 0 0,5 4 0 0,7 6 0 15,6 3-128-15,5 4 128 0,7 4-128 0,4 6 128 16,9 6-208-16,7 0 32 0,5-3 16 0,7 0 0 15,7 0-80-15,6-6-16 0,5-1 0 0,0-5 0 16,1-8 96-16,0-8 16 0,4-7 0 0,2-5 0 16,2-3 144-16,2-4-128 0,4-8 128 0,-3-6-128 15,-3-2 128-15,4-7 0 0,3-6 0 0,3-9 0 16,4-2 0-16,-3-9 176 0,-1-6-48 0,-1-4 0 16,1-10 240-16,5-6 32 0,0-2 16 0,-1-9 0 15,-5-5-96-15,-4-6 0 0,-2-3-16 0,-6-3 0 0,-1-5-304 16,-7 0 128-16,-5 0-128 0,-7 2 0 15,-7 3 0-15,-7-2 0 0,-7 0 0 0,-7 1 0 0,-5 2 0 16,-7 2 0-16,-7 5 0 0,-7 2 0 0,-7 4 128 16,-6 4-128-16,-6 5 0 0,-6 5 0 0,-4 6 0 0,-8 6 0 15,-4 3 0-15,-8 6 0 0,-5 7 0 16,-6 8 0-16,-6 5-160 0,-6 9 160 0,-3 6-320 0,-4 5 64 16,-4 9 16-16,3 2 0 0,2 2 784 0,0 4 160 15,1 3 16-15,2 2 16 0,5 3-736 0,6 4-256 16,6 1 0-16,6 2 0 15,4 3-816-15,10-3-144 0,9-2-48 0,10 0 0 0,7 0 976 0,8 0 288 16,10-2-128-16,8 4 128 0,7 1 0 0,8 0 0 16,9 0 0-16,8 1 0 0,5-8 0 0,9 2 0 15,11 1 0-15,6-4 0 0,6-4 0 0,4-2 0 0,4-3 0 16,3-9 0-16,4-2 0 0,3-9 0 0,4-3 0 16,2-7 0-16,0-4 0 0,1-6 0 0,6-8 0 0,-6-3 0 15,-3-3 0-15,-4-6 0 0,2-5 0 0,-1-3 0 16,-3-2 144-16,-6-5-144 0,-6-1 160 0,-7-3-160 15,-4 3 304-15,-6 0-48 0,-4-3 0 0,-9 1 0 16,-5 0 128-16,-11 1 0 0,-5 1 16 0,-8-1 0 16,-7 3-48-16,-8-1-16 0,-7-5 0 0,-8-1 0 15,-8 2-64-15,-8-3-16 0,-7 4 0 0,-10-3 0 16,-8 5-128-16,-6 2-128 0,-3 6 144 0,-7 3-144 16,-5 9 0-16,-3 2-160 0,-3 8 0 0,0 7 0 15,-2 3-96-15,4 6 0 0,7 3-16 0,-1 6 0 16,2 5 96-16,0 4 32 0,1 3 0 0,3 1 0 0,7 1-16 0,3 2 0 15,4 7 0-15,6 2 0 16,8 1-464-16,6 9-80 0,6 3-32 0,4 12-18784 16</inkml:trace>
  <inkml:trace contextRef="#ctx0" brushRef="#br2" timeOffset="-86660.26">20518 13983 5519 0,'-29'-9'496'0,"7"1"-496"0,0 2 0 0,4 3 0 15,7 1 5040-15,2 2 912 0,-3 2 176 0,-13-2 32 16,-13 0-3920-16,-10 3-768 0,-3 5-176 0,2 1-16 16,4 5-800-16,3 0-160 0,-1 4-16 0,2 1-16 15,0 4-64-15,0 4-16 0,5 2 0 0,-1 6 0 16,-1 0-208-16,-1 2 144 0,-1 2-144 0,-1 4 128 16,2 0-128-16,-1 7 0 0,2 5 0 0,0 4 0 15,0 5-128-15,3 0 128 0,-1 2-160 0,2-1 160 16,4-2 0-16,4 1 0 0,4 2-128 0,8-4 128 15,7-3 192-15,7-8 64 0,5 0 32 0,4-6 0 16,-9-45 752-16,31 77 160 0,-31-77 16 0,48 78 16 16,-48-78-640-16,59 68-128 0,-59-68-16 0,74 48-16 15,-74-48-256-15,92 32-48 0,-34-21-128 0,5-3 192 0,3-7-32 0,3-5-16 16,1-5 0-16,5-4 0 0,3 1 0 0,2-4 0 16,2 2 0-16,-3-4 0 0,-1-3-144 0,-1-3 128 15,2 0-128-15,-1-2 128 0,-3-3-128 0,1-2 0 16,1-5 0-16,2-4 0 0,2 0 0 0,-3-5 0 15,-5-1 128-15,-1-1-128 0,-5 2 1664 0,-2-6 320 16,-2-2 48-16,-5 1 16 16,-4 2-3280-16,-8 1-656 0,-6 3-128 0,-7-1-32 0,-6 4 1648 0,-7-2 400 15,-4 1 0-15,-7 1 0 0,-4-1 1568 0,-6 1 400 16,-4 0 80-16,-8 0 0 16,-4 1-3232-16,-5 3-656 0,-3 2-128 0,-8 2-16 0,-4 2 1728 0,-5-1 256 0,-6 5 256 15,-7-1-48-15,-3 7-32 0,-4-2-16 16,-4 5 0-16,-4 2 0 0,-3 3-160 0,-4 4 0 0,-1 5 144 0,-5 3-144 15,0 6 0-15,-2 5 0 16,-2 3 0-16,1 3-128 0,1 5 128 0,2 1-160 0,6 4 160 0,0 6-160 16,3 5 160-16,4 1 0 0,5 4 0 0,3 2 0 15,6 3-176-15,3 0 176 0,4 6-208 0,6 0 80 32,9 2-272-32,6 8-48 0,8 2-16 0,10 3-18352 0</inkml:trace>
  <inkml:trace contextRef="#ctx0" brushRef="#br2" timeOffset="-26594.71">24768 12457 24879 0,'-4'-14'2208'0,"0"-1"-1760"16,2 2-448-16,2 7 0 0,-1 1 1536 0,0-7 240 16,-4-5 32-16,0-14 16 0,-2-3-448 0,-1-5-96 0,-1 5 0 15,0 9-16-15,0 2-624 0,1 11-112 0,-1 4-16 0,1 5-16 16,-1 6-128-16,1 5-32 15,1 7 0-15,-2 1 0 0,1 10-144 0,-4 2-16 0,0 9-16 16,0 3 0-16,1 8 16 0,-1 5 0 0,4 4 0 0,-1 2 0 16,2 3 0-16,1 3 0 0,4-1 0 0,1-3 0 15,1-6 16-15,3-7 16 0,4-5 0 0,2-6 0 16,0-6 48-16,1-2 0 0,-10-29 0 0,22 45 0 16,-22-45-128-16,0 0-128 0,32 42 176 0,-25-31-176 15,1-5 128-15,-1-1-128 0,-2-5 0 0,1-2 0 16,0-1 0-16,-1-5 0 0,0-3 128 0,-2-7-128 15,0-1 128-15,-2-3-128 0,-2-7 192 0,-1-3-192 16,-1-1 224-16,-3-6-64 0,-1-5-16 0,-1-6 0 0,-3-1 64 16,0-5 16-16,0 2 0 0,-1-3 0 0,0 4-96 0,0-1-128 15,1 5 176-15,1 1-176 0,4 4 128 0,0 3-128 16,0 2 0-16,3 6 0 0,1 5 0 0,1 2 0 16,0 6 0-16,2 3 0 0,-1 5 0 0,0 2 128 15,0 5-128-15,0 1 0 0,0 2 128 0,-1 4-128 16,-1 4 0-16,0 3 0 0,1 4 128 0,0 7-128 15,1 8 0-15,0 7 0 0,0 7 0 0,-1 6 0 16,1 6 0-16,0 3 0 0,-1 1 0 0,1 0 0 16,0 3 0-16,1-2 0 0,2 0 0 0,-1-2 0 15,2-5 0-15,-1-4 0 0,2-1 0 0,-2-4 0 16,0-4 0-16,0-4 0 0,-2-5 0 0,1-2 0 16,-1-5 0-16,-1-1 0 0,0-7 0 0,1-2 0 15,-2-4 0-15,1-3 0 0,0-4 0 0,0-4 0 16,-1-4 0-16,1-2 0 0,-1-4 0 0,-1-7 0 15,-2-4 0-15,0-5 0 0,-1-3 256 0,-1-6-16 0,-3-8 0 0,-1-3 0 16,-2-1-112-16,2-5 0 0,0-1-128 0,1 1 192 16,2 0-192-16,1 5 0 0,3 1 0 0,-1 1 0 15,3 7 0-15,1 3 0 0,1 2 0 0,0 6 0 16,1 3 0-16,-1 6 0 0,-1 3 0 0,-1 4 0 16,-1 4 0-16,0 3 0 0,0 6 0 0,0 3 0 15,-2 0 0-15,1 8 0 0,0 1 0 0,-1 7 0 16,1 4 0-16,0 5 0 0,0 6 0 0,1 5 0 15,0 4 0-15,-1 6 0 0,0 4 0 0,3 1 0 16,-1 2 0-16,2-3 0 0,1-4 0 0,0-4 0 16,1 1 0-16,2-4 0 0,1 1 0 0,2-4 0 15,0-3 0-15,1-2 0 0,0-3 0 0,0-3 0 0,-2-2 0 0,-7-26 0 16,17 39 0-16,-9-25 0 0,-8-14 0 0,0 0 0 16,0 0 0-16,29 40 0 0,-22-32 0 15,-2-2 0-15,0-3 0 0,-1-1 0 0,0 2 0 0,-1-4 0 16,0 2 0-16,1-4 0 0,-2 0 0 0,-1-2 0 15,1 3 0-15,-2-3 0 0,1-2 0 0,-2 3 128 16,1-1-128-16,-1 0 0 0,0-2 0 0,0 3 0 16,0 0 0-16,0-2 0 0,1 4 0 0,0-2 0 15,0 0 0-15,1 1 0 0,1 1 0 0,0-1 0 16,2 0 0-16,-1 2 0 0,1-1 0 0,1-2 0 16,-1 3 0-16,3 0 0 0,-1 0 0 0,1 0 0 15,2 3 0-15,0-2 0 0,2-1 0 0,1 0 0 16,0 0 0-16,1-1 0 0,3-2 0 0,2 1 0 0,1-1 0 0,2-1 0 15,1 0 0-15,2 1 0 0,0-3 0 0,1 3 0 16,0-3 0-16,2 3 0 16,1-3 0-16,1 2 0 0,0-2 0 0,0 1 0 0,0 1 0 0,-1 2 0 15,-28 2 0-15,56-3 0 0,-56 3 0 0,61-4 0 16,-61 4 0-16,64 0 0 0,-64 0 0 0,63 0 0 16,-63 0 0-16,67 0 0 0,-67 0 0 0,72 6 0 15,-72-6 0-15,66 9 0 0,-66-9 0 0,67 11 0 16,-67-11 0-16,69 11 0 0,-69-11 0 0,73 12 0 15,-73-12 0-15,75 12 128 0,-75-12-128 0,82 7 0 16,-82-7 0-16,73 4 0 0,-73-4 0 0,76 0 0 16,-76 0 128-16,78-1-128 0,-78 1 176 0,81-3-176 0,-81 3 288 15,82 0-48-15,-82 0-16 0,83 6 0 0,-83-6-224 0,75 3 0 16,-75-3 0-16,74 5 0 0,-74-5 0 16,77 3 0-16,-77-3 0 0,74 7 0 0,-74-7 0 0,82 8 0 15,-82-8 0-15,77 5 0 0,-77-5 0 0,73 6 0 16,-73-6 0-16,74 3 0 0,-74-3 0 0,77 6 0 15,-77-6 0-15,80 5 0 0,-80-5 0 0,83 2 0 16,-83-2 0-16,79-2 0 0,-38-1 0 0,3-3 0 16,-1 1 0-16,2-1 0 0,1 4 0 0,-3 1 128 15,1 1-128-15,-1 0 0 0,-43 0 0 0,78 1 0 16,-78-1 0-16,71 2 0 0,-71-2 0 0,67 3 0 16,-67-3 0-16,63 6 0 0,-63-6 0 0,57 8 0 15,-57-8 0-15,0 0 0 0,67 11 0 0,-67-11 0 16,0 0 0-16,0 0 0 0,50 9 0 0,-45-9 0 15,-4 0 0-15,-3 0 0 16,-5 0-848-16,-3 0-64 0,-4-2-16 0,-8-2-19488 0</inkml:trace>
  <inkml:trace contextRef="#ctx0" brushRef="#br2" timeOffset="-25562.81">24596 12285 15663 0,'-2'-3'1392'0,"1"1"-1120"16,1 1-272-16,1 1 0 0,0 0 704 0,0-3 64 16,1 1 32-16,3-1 0 0,0-1-352 0,4 2-64 0,1-1 0 0,2 3-16 15,0 0 64-15,1-2 16 0,2 4 0 0,2-2 0 16,0 0 1152-16,2 0 224 0,3 0 48 0,0 0 16 16,4 0 96-16,-1 0 32 0,3 0 0 0,2 0 0 15,2-2-560-15,1 2-112 0,3 0-32 0,-1 0 0 16,2 0-736-16,0 0-128 0,0 0-48 0,2-4 0 15,1 2-160-15,3-1-48 0,0-1 0 0,2-1 0 16,2-3 0-16,2 2-16 0,2-3 0 0,1 4 0 16,0-3-32-16,2 2 0 0,6 1 0 0,1-1 0 15,3 3-144-15,-2 1 128 0,-2 1-128 0,-2 1 128 0,2 0-128 16,1 1 0-16,3 1 0 0,1 1 128 16,0 3-128-16,-2-1 0 0,-5 3 144 0,-3-2-144 0,1 1 0 15,0 3 0-15,0-1 0 0,0-1 128 0,-1 3-128 16,-3-3 0-16,-3 1 0 0,-49-9 0 0,97 20 272 0,-48-12-16 15,-1-1 0-15,0-1 0 0,1-1-64 0,-1 1 0 16,-2-1-16-16,-1-2 0 0,-45-3 0 0,87 7 0 16,-43-6 0-16,0 2 0 0,-2-3-176 0,1 2 128 15,0-2-128-15,-2 0 128 0,-2 1-128 0,-39-1 0 16,72 2 0-16,-72-2 0 0,66 4 0 0,-66-4 0 16,58 5 128-16,-58-5-128 0,50 4 0 0,-50-4 0 15,49 5 0-15,-49-5 0 0,0 0 0 0,65 14 0 16,-65-14 128-16,0 0-128 0,53 16 0 0,-53-16 0 15,0 0 0-15,0 0 0 0,57 20 0 0,-57-20 0 16,0 0 0-16,0 0 0 0,0 0 0 0,49 19 0 16,-41-18 0-16,0 2 0 0,0-3 128 0,0 0-128 15,1 1 0-15,-1 1 128 0,1-2 176 0,0 0 16 0,2 0 16 0,1-2 0 16,-1 2-208-16,0-1-128 0,0 1 128 0,-2 0-128 16,0 0 0-16,0 0 0 0,-1-3 0 0,1 3 0 15,-2-1 0-15,0 1 0 0,1-2 0 0,-1 2 0 16,0 0 0-16,0-2 0 0,0 2 0 0,0 0 128 15,-2 0-128-15,0 0 0 0,-1 0 0 0,-1 0 0 16,0 2 160-16,-1-2-32 0,0 2-128 0,-1-1 192 16,0 2-64-16,0 0 0 0,1-1-128 0,-2-1 192 15,1 2-192-15,-1 0 0 0,0-1 0 0,0 2 0 16,-1 0 0-16,1-1 0 0,-2 1 0 0,1 0 0 16,0-1 0-16,0 1 0 0,-1 1 0 0,1-1 0 0,-1 1 0 15,-1 0 0-15,2-2 0 0,-1 3 0 0,1-3 0 0,-1 3 128 16,0-2-128-16,1-1 0 0,0 4 0 0,-2 1 0 15,3-2 0-15,-1 2 0 0,1 4 0 0,1-5 0 16,0 6 0-16,1 0 0 0,0 2 0 0,1-1 0 16,0 3 0-16,0 2 0 15,-3-19-480-15,10 46 16 0,-5-15 0 0,-4 11-21024 0</inkml:trace>
  <inkml:trace contextRef="#ctx0" brushRef="#br2" timeOffset="-18988">14161 15379 20271 0,'-3'2'1792'0,"2"0"-1424"0,1-1-368 0,0 2 0 16,0 0 640-16,-1-1 48 0,0 5 16 0,-1 4 0 15,0 3 256-15,-1 3 64 0,2 2 16 0,1-2 0 16,1 0-176-16,1-3-32 0,0 3-16 0,1-2 0 16,2-1-160-16,1 3-16 0,3 0-16 0,1 3 0 15,1 0 128-15,2-1 16 0,-2-1 16 0,2 1 0 16,-1-5-80-16,-12-14 0 0,0 0-16 0,47 37 0 16,-32-29-400-16,-1-3-80 0,2-4-16 0,0-2 0 15,-1-1 64-15,1-4 0 0,1-2 0 0,-1 0 0 16,1-3 128-16,-1-2 16 0,-1 0 16 0,-1-2 0 0,-2-1-160 15,-1-1-16-15,-1 0-16 0,-1-1 0 0,-1-1-16 0,-1-1 0 16,-1 0 0-16,-1 1 0 0,-2 1-208 0,-1-1 176 16,-2 1-176-16,0 0 160 0,0 0-160 15,-2 1 128-15,0-2-128 0,-1 3 128 0,-2 1-128 0,1 0 0 16,-1 3 144-16,0 1-144 0,0 1 0 0,0 3 0 16,0 1 0-16,1 1 128 0,1 3-128 0,1 1 0 15,-1-2 0-15,1 3 0 0,0 3 0 0,1-2-160 16,1 1 160-16,1 1-208 15,1 1-1360-15,1 1-272 0</inkml:trace>
  <inkml:trace contextRef="#ctx0" brushRef="#br2" timeOffset="-18443.49">14971 15405 14735 0,'-3'-4'1312'0,"-1"2"-1056"15,2 1-256-15,1-1 0 0,0 2 1680 0,-2-3 288 16,-1 0 48-16,-5-3 16 0,-1 1 192 0,-2-2 32 16,-2 2 16-16,1-1 0 0,0 2-544 0,0 0-128 15,1 4 0-15,1 0-16 0,1 0-752 0,1 4-160 16,1 0-32-16,0-1 0 0,3 3-224 0,0 0-48 16,3 2-16-16,-1 0 0 0,0-1-160 0,2 3-48 15,1-1 0-15,0 0 0 0,1 2-144 0,1-2 0 16,1 2 0-16,0-1 0 0,2-1 0 0,0 2 0 15,0-4 0-15,0 1 0 0,3 1 0 0,0-4 0 16,2 3 0-16,-1-1 0 0,3 1 0 0,-1 0 0 16,2 0 0-16,-1 1 0 0,-1-1 0 0,1 1 0 0,0 0 0 15,-2-1 0-15,-2 1 0 0,-3-2 0 0,1 5 0 0,-2-3 0 16,-2 2 0-16,0 0 0 16,-2-2 0-16,-1 2 0 0,-1 0 192 0,0 0 96 0,-1-2 32 0,-2 0 0 15,1 2-96-15,-3-3-16 0,0 1 0 16,1-3 0-16,-2-1-208 0,1-1 176 0,0 0-176 0,1-3 160 15,-1 1-160-15,0-4 0 0,1 1 0 0,-1-3 0 16,2 0 0-16,1 2 0 0,-1-4 0 0,2 2 0 16,0-1 0-16,2 0-256 0,0-1 64 0,4 1-12176 15,0-2-2448-15</inkml:trace>
  <inkml:trace contextRef="#ctx0" brushRef="#br2" timeOffset="-17987.8">15128 15565 12895 0,'0'2'576'0,"0"-2"112"0,0 0-560 0,0 0-128 15,0 0 0-15,1-2 0 16,0 2 768-16,1 0 112 0,-1-1 16 0,1-1 16 0,1 2 464 0,1-2 96 16,-1 2 0-16,0 0 16 0,2 0-464 0,-1 2-80 15,3-2-32-15,-1 2 0 0,0-1 64 0,0 1 16 16,0 0 0-16,2 0 0 0,-1-2 80 0,1 0 16 15,1 0 0-15,0 0 0 0,0 0-400 0,-2-4-80 16,2 2-16-16,0-3 0 0,0 1 32 0,0-1 0 16,0-3 0-16,-1 1 0 0,0-1-112 0,-1-1-32 15,0 1 0-15,-1-2 0 0,-3 1-32 0,-1-3-16 0,1 3 0 16,-5 2 0-16,1 0-176 0,-1 1-16 16,-2 2-16-16,-2 1 0 0,-2 0-48 0,-1 2-16 0,-1 1 0 0,0 1 0 15,-1 2 16-15,0 0 0 0,0 3 0 16,0-1 0-16,-1 3-176 0,1 0 192 0,0 1-192 0,2 0 192 15,0 2-192-15,0-2 128 0,3 2-128 0,-1 0 128 16,2 0-128-16,1 0 0 0,2 2 0 0,1-2 0 16,1 0 0-16,2 0 0 0,2-1 0 0,2-3 0 15,0 2 0-15,1-1 0 0,3-1 0 0,2-1 0 16,0 0 0-16,-12-6 0 0,0 0 0 0,0 0 0 16,66 14 0-16,-66-14 0 0,0 0 0 0,0 0 0 15,73 3-192-15,-58-5 48 0,-2-1 0 0,-1 1 0 16,1-2-1536-16,-3 1-304 0,-1-3-64 0,0 1-14528 15</inkml:trace>
  <inkml:trace contextRef="#ctx0" brushRef="#br2" timeOffset="-17671.32">15478 15528 7423 0,'2'-2'160'0,"-1"1"32"0,0 1 16 0,0-2 0 0,0 2-208 0,-1 0 0 16,1 2 0-16,0-2 0 0,3 0 2096 0,0 3 368 15,1 0 80-15,-1 0 16 0,2 0-480 0,-1 3-96 16,1-2 0-16,1 0-16 0,-2 1-48 0,2 1-16 15,-2-1 0-15,3 1 0 0,-1 1-544 0,0-2-96 16,1 1-32-16,-1 2 0 0,0-3-384 0,0 1-80 16,1 3 0-16,-2-1-16 0,1-2-112 0,-2 4 0 15,2-3-16-15,-2 1 0 0,-1-1-400 0,-1-3-80 16,2-1-16-16,-4 0 0 0,1-2 128 0,1-1 32 16,-2 0 0-16,0-4 0 0,0-1-32 0,-1-1 0 15,1-3 0-15,-1-2 0 0,0 0 48 0,0 0 0 0,1-4 0 0,0 1 0 16,0-2-112-16,0 2-32 0,2-3 0 0,-1 2 0 15,0 3-160-15,0-1 160 0,3-1-160 0,-2 2 160 16,2-1-160-16,-1 2 0 0,2-1 0 0,-2 0 0 16,2 1 0-16,0 0 0 0,0 2 0 0,1-2 0 15,-1 3-240-15,1-3-16 0,0 2-16 0,1 3-12688 16,-2-2-2528-16</inkml:trace>
  <inkml:trace contextRef="#ctx0" brushRef="#br2" timeOffset="-16787.27">14699 16079 17503 0,'-13'-8'1552'0,"4"2"-1232"0,0 3-320 0,3 0 0 16,1 0 992-16,1 1 144 0,-1-1 16 0,-5-1 16 15,-5-1 656-15,-7-3 128 0,0 0 32 0,0 5 0 16,0-1-464-16,1 6-96 0,1 3-16 0,4 1 0 16,0 2-448-16,1 3-112 0,2 3-16 0,0 0 0 15,0 0-192-15,2 4-64 0,1-1 0 0,0 2 0 16,3-3-304-16,1 2-64 0,0 2-16 0,3 3 0 16,1-1-192-16,2 0 0 0,3 2 128 0,1 0-128 15,3 0 0-15,1-2 0 0,2-2 0 0,1-1 0 16,4 1 0-16,0-3 0 0,2 0 0 0,0-3 0 15,2 0 0-15,0-5-128 0,1-1 128 0,-2 0 0 16,0-4 0-16,-2-1 0 0,-16-3 0 0,0 0 0 16,0 0-128-16,67-6 128 0,-52 3 0 0,-3 0 0 0,1-3-304 0,-1 1 48 15,-2-1 16-15,0 0 0 16,-4-1-1408-16,1 0-272 0,-3 1-64 0,0-2-16 16,-1 2-1120-16,-2-2-208 0</inkml:trace>
  <inkml:trace contextRef="#ctx0" brushRef="#br2" timeOffset="-16504.32">14654 16325 8351 0,'-10'-3'176'0,"4"3"32"0,1-2 16 0,1 2 32 0,2 0-256 0,1 0 0 16,-1 2 0-16,-3-2 0 0,0 3 2320 0,-2-1 432 15,0 2 64-15,1-1 32 0,2-1-672 0,1-2-144 16,2 3-32-16,0-6 0 0,2 1-528 0,0-3-96 0,1 0-32 0,2-3 0 16,0-1-336-16,2-1-80 15,-1 1-16-15,2 0 0 0,0 2-320 0,0-2-64 0,0 3-16 0,0-2 0 16,-1 2 80-16,2 0 16 0,-1 3 0 0,0 0 0 15,-1 1-352-15,1 4-64 0,1 4 0 0,-1 1-16 16,-1 3-176-16,1 1 0 0,0 1 0 0,-2 5 0 16,1 0 128-16,1-1-128 0,-3 5 128 0,2-5-128 15,-2 2 128-15,0-2-128 0,1-2 128 0,-1 1-128 16,1-1 0-16,0-3 0 0,1 1 0 0,1-5 0 16,-2 0 0-16,2-2 0 0,1-4 0 0,1 1-176 31,0-4-1552-31,0 1-320 0,0-4-64 0,1 2-13024 0</inkml:trace>
  <inkml:trace contextRef="#ctx0" brushRef="#br2" timeOffset="-16059.22">14963 16285 19343 0,'-4'3'1728'0,"0"0"-1392"16,4-3-336-16,1-3 0 0,-1 3 1792 0,0 0 272 15,-2 3 64-15,0-3 16 0,1 0-880 0,0-3-176 16,2 3-48-16,0-2 0 0,1 1-32 0,0-1-16 16,1 2 0-16,0 2 0 0,0 1-240 0,0 1-48 15,0 1-16-15,0 1 0 0,1 2-112 0,-1 1 0 16,0 2-16-16,0-2 0 0,-1 2-256 0,0-1-48 16,0-1-16-16,-1 0 0 0,2-1-32 0,-1-2 0 15,0 0 0-15,0 2 0 0,0-5-16 0,1 3-16 16,-1-4 0-16,-1 1 0 0,1-3-48 0,1 0-128 0,-2-2 192 0,0-1-64 15,1-1-128-15,-1-1 192 0,-1-1-192 0,1-2 192 16,-1-1-64-16,-1-2 0 0,1 0 0 0,-1 0 0 16,1 0-128-16,-1-2 192 0,0 0-192 0,0 1 192 15,1-2-192-15,0 3 192 0,-1 0-192 0,1-1 192 16,1 1-64-16,0-1-128 0,0 1 192 0,1 2-64 16,0-1-128-16,1 1 0 0,0 0 0 0,1 2 128 15,1-2-128-15,-1 1 0 0,2 1 0 0,-1 2 0 16,3-1 0-16,-2 3 0 0,1-2 0 0,-1 4 0 15,0-1 0-15,-1 0 0 0,1 2 0 0,1 0 0 16,0 0 0-16,0 2 0 0,1 0 0 0,-1-1 0 16,-2 2 0-16,1 0-176 0,2-1 176 0,-3 1-128 15,1 0-528-15,-1 0-112 0,1 0 0 0,-2 3-17664 16</inkml:trace>
  <inkml:trace contextRef="#ctx0" brushRef="#br2" timeOffset="-14810.56">14947 16792 19343 0,'-7'2'1728'0,"0"-2"-1392"15,4 0-336-15,-1 0 0 0,1 0 1344 0,0 0 192 16,-2 0 32-16,-3 0 16 0,-5 0 688 0,-4 0 144 15,-2 0 16-15,0 3 16 0,0 0-880 0,1 0-176 0,2 1-48 0,1 0 0 16,1 1-592-16,2 1-128 0,1-3-32 0,0 3 0 16,2-1-336-16,0 1-64 0,3 0 0 15,0-3-16-15,3 1-176 0,-1 0 0 0,3-1 0 0,1-1 128 16,1-1-128-16,2 2 0 0,0-1 0 0,4-1 0 16,-1 1 0-16,1 2 0 0,3-2 0 0,1 3 0 15,1-1 0-15,4 1 0 0,-16-5 0 0,0 0 0 16,56 23 0-16,-56-23 0 0,0 0 0 0,61 27 0 15,-42-18 0-15,-1 3 0 0,-1-1 0 0,-3 2 0 16,0-3 0-16,-3 1 0 0,-1 3 0 0,-2-1 0 16,-2-3 256-16,-1 4-16 0,-1-1-16 0,-1-1 0 15,-2 2 0-15,-2-2 0 0,-1 1 0 0,-1 0 0 16,-2 0 16-16,-2-2 0 0,-1 0 0 0,0-2 0 16,-1 0 16-16,-1-1 16 0,0 0 0 0,-2-2 0 15,0-1-144-15,-2-2-128 0,2 1 192 0,-1-4-192 0,0 0 128 16,1 0-128-16,1-3 0 0,1 0 0 0,0 0 0 0,2 0 0 15,1-2 0-15,3 2 0 0,0-1 0 0,3 0 0 16,0 0 0-16,1-1 0 0,2-1-176 0,2 1-32 16,1-1-16-16,2 0 0 15,2 0-688-15,1-2-144 0,2-1-32 0,2-1-17664 16</inkml:trace>
  <inkml:trace contextRef="#ctx0" brushRef="#br2" timeOffset="-14252.66">15249 16829 10127 0,'-1'0'896'0,"1"0"-704"0,0 0-192 0,1 0 0 16,0 0 1904-16,-1 2 336 0,1-2 80 0,1 0 16 15,2 3-80-15,0-1-16 0,2 4 0 0,-2 2 0 16,2-2-320-16,0 2-80 0,0 5-16 0,1-2 0 16,-2 2-640-16,2-1-128 0,-2 4-32 0,2-2 0 15,-1 4-336-15,-1-2-80 0,1 1-16 0,-2 1 0 16,0-2-144-16,-1 2-16 0,0-1-16 0,0 0 0 16,-1-3-256-16,0 2-160 0,-1-4 192 0,-2-1-192 15,2-2 128-15,-1-1-128 0,-1 1 0 0,1-4 0 0,0-2 128 0,-1 0-128 16,0-4 0-16,-1-1 0 0,-1-4 0 0,0 1 160 15,0-1-160-15,-1-2 128 0,0-4 64 0,1 1 16 16,-2-3 0-16,2 0 0 0,-2-1-80 0,1-4 0 16,-2-1-128-16,2 0 192 0,-1-2-192 0,1-2 128 15,2 0-128-15,1 2 0 0,1 0 0 0,1-2 128 16,2 1-128-16,1 1 0 0,2 1 0 0,0-1 0 16,0-3 0-16,1 3 0 0,1 2 0 0,-1 2 0 15,1-1 0-15,-1 4 0 0,1 4 0 0,0 2 0 16,0 1 0-16,-1 2 0 0,0 1 0 0,-1 4 0 15,0 1 0-15,1 0 0 0,0 1 0 0,-1 4 0 16,0-1 0-16,0 2 0 0,-2 2 0 0,-1 0 128 16,1 4-128-16,-2-1 0 0,-1 2 192 0,-2-1-64 15,0 4-128-15,-1-1 192 0,-1-1-192 0,-1 3 144 0,-1 1-144 16,0-2 128-16,-2-1-128 0,2-2 0 0,-1-1 0 0,2-4 0 16,-1 1 0-16,1-1 0 0,0-2 0 0,1-1 0 31,1-1-336-31,-1 0-112 0,2 0 0 0,1-1-18400 0</inkml:trace>
  <inkml:trace contextRef="#ctx0" brushRef="#br2" timeOffset="-13810.97">15931 16467 25791 0,'-6'10'2304'0,"0"-3"-1856"0,3-2-448 0,1 0 0 16,3-7 1456-16,-3 7 192 0,-5 7 32 0,-3 11 16 15,-3 8-224-15,-1 2-64 0,4 3 0 0,2-4 0 16,3 2-832-16,1-1-192 0,3 4-16 0,2-2-16 15,4-2-352-15,-1 2 144 0,5-2-144 0,0 1 0 16,2 1 0-16,3-5 0 0,-1-2 0 0,2-5 0 16,1 3 0-16,2-6 0 0,1-4 0 0,-19-16 0 15,0 0-1120-15,62 25-128 0</inkml:trace>
  <inkml:trace contextRef="#ctx0" brushRef="#br2" timeOffset="-13552.61">16290 16621 33167 0,'-4'9'1472'0,"0"-1"304"0,2-2-1424 0,1-2-352 15,1 0 0-15,1-3 0 0,-1 5 384 0,1 2 16 16,1 3 0-16,1 7 0 0,-1 4-272 0,1 4-128 15,-1 1 0-15,1-1 128 0,-1 2 48 0,-1 0 0 16,-1 1 0-16,0-1 0 0,0 0 192 0,0-2 32 16,0-1 16-16,0-5 0 0,1-3-272 0,0-4-144 15,0-1 160-15,0-7-160 0,-1-1-192 0,1-4-144 0,-1-3-32 0,2 0-10432 16,-2-3-2080-16</inkml:trace>
  <inkml:trace contextRef="#ctx0" brushRef="#br2" timeOffset="-13312.51">16294 16611 4607 0,'2'-6'400'0,"-1"3"-400"0,0 1 0 0,-2 1 0 16,2 1 2992-16,-1 0 512 0,2 1 96 0,0 1 32 15,3-2-240-15,0 3-32 0,3 3-16 0,0 2 0 16,2 1-1360-16,0 1-256 0,0 2-64 0,1-1-16 16,0 4-736-16,2 1-144 0,-1 1-16 0,0 2-16 15,0-1-256-15,1 4-48 0,-2-2-16 0,0 3 0 16,-1-3-160-16,-1 2-16 0,0 0-16 0,0-1 0 0,-1-1 0 0,-3 0 0 15,2-4 0-15,0 1 0 0,-2 0-224 0,0 0 0 16,0-3 0-16,0 0 0 0,0 0 0 0,-1-2 0 16,-2-4 0-16,-1-2 0 15,-1-1-880-15,-1-5-160 0,-1 3-48 0,1-6-16192 16</inkml:trace>
  <inkml:trace contextRef="#ctx0" brushRef="#br2" timeOffset="-13121.31">16405 16805 25791 0,'-1'2'2304'0,"1"-1"-1856"15,0-1-448-15,1 0 0 0,0 0 1792 0,1 0 272 16,2 0 48-16,1-1 16 0,4-1-1296 0,2 2-256 0,2-2-48 0,-2-1-16 16,0 0-96-16,0 3-32 0,1-1 0 0,-3-1 0 15,0 2-384-15,-1 0-176 0,1 0 16 0,-2-2-10608 16,0 2-2128-16</inkml:trace>
  <inkml:trace contextRef="#ctx0" brushRef="#br2" timeOffset="-12687.94">16734 16814 26719 0,'-1'13'2368'0,"1"0"-1888"16,1-5-480-16,0-5 0 0,0 2 656 0,2 3 48 15,-1 7 0-15,2 10 0 0,2 3-560 0,2 7-144 16,-2-2 0-16,0-5 0 0,-2-4 448 16,1-3 32-16,-2-3 0 0,-2-5 0 0,2-1-112 0,-3 0-32 15,1-1 0-15,0 0 0 0,-1-2 176 0,0-1 48 16,0-3 0-16,0 1 0 0,0-3-256 0,-2-3-48 16,0 0-16-16,0-5 0 0,0-1-16 0,0-5 0 15,-3 0 0-15,1-6 0 16,-2-1-592-16,1-1-112 0,-2-2-32 0,-1-4 0 15,1 2-384-15,0-4-64 0,-1 2-32 0,1-2 0 0,2-1 560 0,0-2 112 16,2 3 32-16,2-1 0 0,2 2 736 0,1 0 128 16,2 2 48-16,3 2 0 0,0 2 128 0,1 3 16 15,-1 2 16-15,2 4 0 0,-1 0-80 0,1 3 0 0,-1 3-16 16,0 1 0-16,1 2-96 0,-1 4-16 0,-2 2 0 16,2 1 0-16,0 3-96 0,0 3-32 0,-2 2 0 15,1 2 0-15,-1 0-192 0,0 1-32 0,-2 5-16 0,-1-1 0 16,-2 2-208-16,0-2 176 0,-2 0-176 0,0-1 160 15,0-2-160-15,-1 0 0 0,-2-3 0 0,1 1 0 16,0-4 0-16,-1-2 0 0,2-4 0 0,0 1 0 31,1-2-880-31,0 0-96 0,1-4-32 0,-2 0-16496 0</inkml:trace>
  <inkml:trace contextRef="#ctx0" brushRef="#br2" timeOffset="-12205.13">17020 16659 23039 0,'1'10'1024'0,"0"-3"192"0,0 0-960 0,0-1-256 16,0 0 0-16,1-3 0 0,0 0 272 0,1 8 16 16,2 3 0-16,1 8 0 0,2 4 720 0,0 2 144 15,0-3 16-15,-2-1 16 0,0 2 480 0,0-2 80 16,-1 0 32-16,1 2 0 0,-2 0-496 0,1-3-80 15,-2 2-32-15,0-2 0 0,1 0-592 0,-1-1-128 16,-1 0-32-16,2-2 0 0,-2 1-256 0,0-1-160 16,-1-4 192-16,-1-1-192 0,0-4 0 0,-1-2 0 15,1-5 0-15,-2-2 0 0,1-2 0 0,0-4 0 16,-2-4 0-16,0-1 0 0,0-2 0 0,-3-5-304 0,1 0 48 0,-2-3 0 31,-1-1-176-31,-1-2-16 0,1-1-16 0,-1-2 0 0,0-1 320 0,-1-4 144 0,-1-1-128 16,1-4 128-16,0 0 0 0,2 0 0 0,5 3 192 0,3 4-64 15,2 3-128-15,3 2 144 0,1 6-144 0,1 0 160 16,0 3-16-16,1 3 0 0,-1-1 0 0,2 3 0 16,0-1 272-16,0 1 48 0,0 4 16 0,0-3 0 15,0 2-256-15,-1 3-48 0,2-1-16 0,-2 4 0 16,1 3-32-16,-2 0 0 0,1 3 0 0,0-1 0 16,0 4 16-16,-3 0 0 0,2 2 0 0,-1 0 0 15,-2 4-16-15,-1 1-128 0,1-1 192 0,-4 2-64 16,1 0-128-16,-3 2 0 0,-1-2 0 0,-1 0 0 15,0 0 0-15,-1-3 0 0,-1 0 0 0,-1-2 0 0,2-2-128 16,-1-3-128-16,0-2 0 0,-1 1-16 16,3-4-1328-16,-2-2-256 0</inkml:trace>
  <inkml:trace contextRef="#ctx0" brushRef="#br2" timeOffset="-11811.11">17350 16231 12895 0,'-3'6'1152'0,"1"-3"-928"0,-1 1-224 0,2 0 0 15,1-3 3840-15,1 2 736 0,0-3 144 0,3 2 16 16,1 1-2624-16,3 1-512 0,3 1-128 0,-11-5 0 16,0 0-240-16,53 17-32 0,-53-17-16 0,0 0 0 15,63 28-496-15,-63-28-112 0,44 34 0 0,-23-11-16 16,-1 2-304-16,-4 5-48 0,-1 2-16 0,-2-1 0 15,-2 4 16-15,-2-2 0 0,-2 4 0 0,-3 0 0 16,-2 2-80-16,-1 3 0 0,-2 3-128 0,-2 1 192 0,-3 2-192 0,-3-3 0 16,-1 3 0-16,-2-3-12912 15,-1-3-2464-15</inkml:trace>
  <inkml:trace contextRef="#ctx0" brushRef="#br2" timeOffset="1728.91">14891 17851 32255 0,'-2'3'2864'0,"1"-1"-2288"15,1-2-576-15,0 3 0 0,0-2 656 0,0 1 32 16,0 4 0-16,0 5 0 0,3 5-208 0,-1 2-32 16,1 5-16-16,2-3 0 0,0 2-144 0,3 4-32 15,1-1 0-15,-1 5 0 0,2 7-128 0,-1-2-128 16,0-2 192-16,-2 1-192 0,0-5 192 0,-2-1-192 16,0 0 192-16,-1-5-192 0,0-1 240 0,-1-5-64 15,0-6-16-15,0-2 0 0,-1-3-160 0,-1-6 160 16,0 0-160-16,0-6 160 0,-1 1-160 0,0-6 160 15,-1-2-160-15,-1-3 160 0,-1-1 128 0,-1-6 32 16,0-2 0-16,-2-1 0 0,1 0-320 0,-2-4 0 0,0-1 0 0,-2-1 0 16,1-4 0-16,-4 3 0 0,1 4 0 0,0 1 0 15,1 4 0-15,0 0 0 0,2 0 0 0,4 3 0 16,1 3 0-16,2 5 0 0,4 0 0 0,-2 6 0 16,1 3 0-16,0 2 0 0,2 4 0 0,-2 1 0 15,2 0 0-15,1 2 0 0,1 7 0 0,1-1 0 16,1 1 0-16,0 5 0 0,-2 0 192 0,2-1-192 15,-1 4 208-15,0 0-64 0,-2-1-16 0,1-1 0 16,-1-1 0-16,1-2 0 0,1-4 0 0,-2 0 0 16,2-2-128-16,-2-1 160 0,2-5-160 0,-1-3 160 15,0-1-160-15,2-5 0 0,-1-2 144 0,1-3-144 16,0 0 208-16,-1-3-16 0,1-3-16 0,2-3 0 16,-1-3-176-16,0 1 160 0,1-1-160 0,0-2 160 15,1-1-160-15,1 4 0 0,-2 2 0 0,0 3 0 0,0 6 0 0,0 4 0 16,-1 5 0-16,1 4 0 0,0 2 0 0,-1 5 0 15,0-1 0-15,-1 3 0 0,3 3 0 0,-1 3 0 16,0 0 0-16,0 1 0 0,-1 3 0 0,1-1 0 16,-1 3 0-16,1 2 0 0,-1-2 0 0,-1 3 0 15,3-2 0-15,-4 4 0 0,2 1 0 0,0-3 0 16,-1 0 0-16,0-5 0 0,0-1 0 0,1-2 0 16,-1-1 0-16,0-6 0 15,1-3-1824-15,-1-5-240 0</inkml:trace>
  <inkml:trace contextRef="#ctx0" brushRef="#br2" timeOffset="2326.07">15818 18170 17503 0,'-3'-3'1552'0,"0"0"-1232"0,0 0-320 0,0-3 0 0,2 4 1296 0,1 2 208 15,-3-3 32-15,-1-3 16 0,-4-3-32 0,-2-4-16 16,-2-2 0-16,-2 2 0 0,1 1-48 0,1 1-16 16,-3 2 0-16,2-1 0 0,-1 1-352 0,0 1-80 15,-2 1-16-15,2-1 0 0,0 2-208 0,3-2-32 16,0 2-16-16,1 4 0 0,3-1-448 0,1 3-96 16,2 2 0-16,1 1-16 0,1 3-176 0,1 0 0 15,1 2 0-15,0 1 0 0,1 3 0 0,0-1 0 16,2 2 0-16,-1-1 128 0,2 2-128 0,-1-1 0 15,3 2 0-15,0-3 0 0,1 1 0 0,0-4 0 16,-1 0 0-16,2-1 0 0,-1-5 128 0,0 0-128 16,0-3 0-16,0 0 128 0,2-3-128 0,-1 2 128 15,-1-3-128-15,-1 0 128 0,0 1-128 0,-2 1 0 0,1-2 0 16,-1 1 0-16,0-1 0 0,0 3 0 0,-1-2 0 0,1 1 0 16,-1 1 0-16,0-1 0 0,2 2 0 0,-2 0 0 15,3 0 0-15,-1 0 0 0,2 3 0 0,0-1 0 16,1 4 0-16,-1-1 0 0,2 1 0 0,1 3 0 15,2 0 0-15,-1-1 0 0,-1 1 0 0,-1 0 0 16,1-2 0-16,-1 2 0 0,0-3 0 0,-1-1 0 16,1 1-336-16,-2-1 0 0,1-2 0 0,-1-3 0 15,-1 1-1696-15,0 1-336 0,-1-4-64 0,1 1-12800 16</inkml:trace>
  <inkml:trace contextRef="#ctx0" brushRef="#br2" timeOffset="2703.68">15979 18029 15663 0,'-2'5'1392'0,"1"-4"-1120"16,0 1-272-16,0 2 0 0,1-2 2128 0,0-2 368 16,0 3 80-16,0-1 16 0,1 4-1184 0,0 2-256 15,0 1-32-15,2 3-16 0,-1-1 256 0,0-1 48 16,2 0 16-16,-2 0 0 0,0-1-384 0,1-3-80 15,1 2 0-15,-1-5-16 0,2 2-240 0,-2-3-32 0,1 0-16 0,0 0 0 16,-1-2-176-16,0-2-32 16,2-2-16-16,-2 1 0 0,2-2-240 0,-2-3-64 0,3 0 0 0,-2-3 0 15,0-2-128-15,1 0 160 0,-1-1-160 0,1-1 160 16,-1 2-160-16,1 2 0 0,0 2 144 0,0 0-144 16,-1 1 0-16,1 5 0 0,0 0 0 0,0 3 0 15,0 3 0-15,0 2 0 0,2 1 0 0,-2 0 0 16,1 4 0-16,-1-1 0 0,2 2 0 0,-1-2 0 15,0 3 0-15,1-1 0 0,0 0 0 0,0 0 0 16,1-2 0-16,0 0 0 0,-1-4 0 0,1 3 0 16,-1-4 0-16,1 0 0 0,0-1 0 0,0-1 0 15,0-2 0-15,-1 0-208 0,1-2 80 0,0 2 128 16,1-2-1984-16,-1 2-256 0</inkml:trace>
  <inkml:trace contextRef="#ctx0" brushRef="#br2" timeOffset="3156.54">16524 18131 11967 0,'-1'-1'528'0,"1"-1"112"0,-1-1-512 0,1 2-128 15,0-1 0-15,-1-1 0 0,1-2 864 0,-1-2 144 16,0-4 16-16,0-2 16 0,-3-2 1712 0,1 1 320 15,-2 3 80-15,0-3 16 0,-1 4-992 0,0-1-192 16,-2 1-32-16,-1-2-16 0,-1 1-496 0,0-3-96 16,-1 0-32-16,-1 3 0 0,4-2-672 0,-1 3-128 15,2 1-16-15,1 6-16 0,2 1-480 0,-1 2 128 16,2 2-128-16,1 4 0 0,0 0 0 0,0 4 0 16,0 0 0-16,1 4 0 0,2 3 0 0,0-1-160 0,3 2 160 15,-2-1-128-15,1 0 128 0,1-3 0 0,0-1 0 0,1-4 0 16,-1 0 0-16,2-3 176 0,-1-2-176 0,1-2 192 15,0-4-192-15,1-2 128 0,0 1-128 0,0-3 128 16,-2-3 80-16,1 1 16 0,-2-1 0 0,2-2 0 16,-1-2-224-16,1 1 144 0,-2 0-144 0,1 1 128 15,-1 0-128-15,0 2 0 0,0 4 0 0,-1-3 0 16,2 4 0-16,-1 2 0 0,1 2 0 0,0 2 0 16,0 2 0-16,0 1 0 0,1 3 0 0,1 0 0 15,-1 2 0-15,1 0-176 0,2 1 176 0,-1 0-192 16,1 2-192-16,0-2-64 0,-1-2 0 0,0 2 0 15,0 0-784-15,0-2-176 0,0-1-16 0,1 1-16 16,0-2-2080-16,-1 2-400 0</inkml:trace>
  <inkml:trace contextRef="#ctx0" brushRef="#br2" timeOffset="3606.82">16852 18089 13247 0,'0'-4'-9872'0,"-2"-9"7984"0,1 6 1504 15,-1 1 384-15,1 1 0 0,0-1 1600 0,-1 4 384 16,1-3 64-16,0-2 32 0,-2-7 608 0,-2 0 112 16,-1-3 16-16,0 3 16 0,1 0-272 0,-1 3-64 0,2 2-16 0,-1 4 0 15,2-1-304-15,-2 3-48 0,1 0-16 0,2 3 0 16,-1 0-784-16,1 3-176 0,0-1-16 0,1 1-16 15,1 3-592-15,0 1-112 0,0 0-32 0,0 2 0 16,1-1-224-16,0 1-160 0,0 2 192 0,2-2-192 16,1-1 128-16,-1 1-128 0,3 0 0 0,0 1 0 15,2-3 0-15,0 0 0 0,2 2 0 0,-1-1 0 16,2 1 0-16,0 2 0 0,2-2 0 0,-2 2 0 16,0 0 128-16,0 1-128 0,1 1 0 0,1-1 0 15,-4 3 0-15,2 0 0 0,1 3 128 0,0 2-128 16,-1-1 128-16,1-1-128 0,-1 1 144 0,-3-2-144 15,-3 1 160-15,0-2-160 0,-1-1 160 0,-2 2-160 0,-1-2 224 16,-1 1-48-16,-2-3-16 0,0 1 0 0,-1-2-160 0,-2-3 128 16,0 2-128-16,-2-3 128 0,0 0-128 0,-1-4 0 15,1 1 0-15,-2-4 0 0,0 1 0 0,0-2 0 16,1 0 0-16,-1-3 0 0,1-2-208 0,2-2-32 16,-1 2 0-16,1-4 0 15,2-1-1568-15,-1-2-320 0</inkml:trace>
  <inkml:trace contextRef="#ctx0" brushRef="#br2" timeOffset="4033.03">17130 17939 18431 0,'3'2'816'0,"-2"0"160"0,0 0-784 0,0-2-192 0,-1 2 0 0,1-2 0 16,0 2 416-16,0 1 32 0,3 1 16 0,-1 4 0 15,0 0 1056-15,0 0 208 0,0-1 32 0,-1 1 16 16,0-3-320-16,2-1-64 0,-1 0-16 0,-1 0 0 16,2-1-336-16,-2-1-64 0,2-2-16 0,1 0 0 15,-1 0-128-15,1-2-48 0,0-1 0 0,0 0 0 16,-1-2-240-16,2-1-48 0,-2 1-16 0,1-4 0 16,-1 0-160-16,1 1-16 0,-2-3-16 0,0 0 0 15,1-2-96-15,-2 0 0 0,0 1-16 0,-1-2 0 16,0 2-176-16,-1-1 160 0,0 1-160 0,-2 3 160 15,0-2-160-15,-3 3 0 0,1 3 0 0,-3-1 128 0,1 3-128 16,-3 3 0-16,1 0 0 0,-1 3 0 0,1 3 0 0,0 2 0 16,0 1 144-16,1 2-144 0,0 3 128 0,1 0-128 15,1 0 128-15,1 3-128 0,2 0 160 0,1 1-32 16,1-2-128-16,0 1 192 0,3 2-192 0,1-2 0 16,1-2 128-16,1 2-128 0,2-4 0 0,0 2 0 15,-1 0 0-15,3-2 0 0,0-2 0 0,3 0 0 16,-1-2 0-16,1-1 0 0,-13-8 0 0,0 0 0 15,0 0 0-15,67 12 0 0,-67-12-320 0,0 0 0 16,64-12 0-16,-64 12 0 16,54-21-2304-16,-54 21-480 0</inkml:trace>
  <inkml:trace contextRef="#ctx0" brushRef="#br2" timeOffset="4515.89">17736 17438 30399 0,'-1'0'2704'0,"0"0"-2160"16,1 2-544-16,0-1 0 0,0 1 1024 0,1 2 80 15,-1 1 32-15,1 7 0 0,3 7-176 0,0 4-16 16,3 3-16-16,1 5 0 0,1 0-272 0,-1 5-48 16,3-2-16-16,-1 3 0 0,0 2-384 0,-1 0-80 15,1 2 0-15,0-1-128 0,0-1 0 0,-4-5 0 0,1-1 0 0,0-6 0 16,-2-3 0-16,1-4 0 0,-2-5-160 15,1-4 160 1,-1-3-2112-16,2-5-320 0</inkml:trace>
  <inkml:trace contextRef="#ctx0" brushRef="#br2" timeOffset="4824.45">18005 17449 35935 0,'-4'7'1600'0,"2"-3"320"16,-1 0-1536-16,2-1-384 0,1-1 0 0,0-2 0 0,1 3 176 0,0 2-48 16,1 2 0-16,1 4 0 0,-1 3 704 0,1 2 128 15,1 0 16-15,-2 3 16 0,3-2-400 0,-2 5-80 16,1-2 0-16,1 3-16 0,-1 2-240 0,2 0-64 15,-1 1 0-15,2 0 0 0,0-4-192 0,1 0 0 16,-1 2 128-16,0-5-128 0,2 1 0 0,-1-3 0 16,0-1 0-16,1-1 0 0,-2-1 0 0,1-3-160 15,0 1 160-15,0-3-192 16,0-2-912-16,-2-1-192 0,1 0-48 0,-1-4-16048 0</inkml:trace>
  <inkml:trace contextRef="#ctx0" brushRef="#br2" timeOffset="5141.8">18029 17512 23951 0,'-1'2'2128'0,"-1"-1"-1696"0,2 1-432 0,2-2 0 15,0 0 1696-15,0 0 256 0,2 0 48 0,3 2 16 16,4-2-848-16,3 0-160 0,-14 0-48 0,0 0 0 15,0 0 320-15,68-10 48 0,-68 10 16 0,0 0 0 16,56 5-800-16,-56-5-160 0,0 0-16 0,52 21-16 16,-52-21-96-16,28 27-32 0,-16-13 0 0,1 4 0 0,-5-1 48 0,-1 2 16 15,0 1 0-15,-5 0 0 0,-1 2 32 0,-2 1 0 16,-3 2 0-16,-2 1 0 0,-2 0-80 0,-2 2-16 16,0-1 0-16,-1-1 0 0,0-2-224 0,-3-2 128 15,1 0-128-15,0-5 0 0,-2 0 0 0,2-6 0 16,0-2 0-16,5-4 0 15,0-1-304-15,3-5-96 0,2-4-32 0,3 0-19008 16</inkml:trace>
  <inkml:trace contextRef="#ctx0" brushRef="#br2" timeOffset="8626.08">18907 17252 20271 0,'-3'-6'1792'0,"-1"0"-1424"0,2-1-368 0,0 1 0 15,0 0 1168-15,-2-4 176 0,-2-11 16 0,-5-11 16 16,0-11-176-16,1-5-48 0,4 0 0 0,0-2 0 16,4 2-224-16,1-3-48 0,3-5-16 0,2-1 0 15,2-2 64-15,2 0 16 0,2-4 0 0,1-1 0 16,3-4-112-16,1-1-32 0,1-3 0 0,1 4 0 15,2 3-288-15,1-1-64 0,3 7-16 0,-1 2 0 0,2 7-224 0,-3 5-32 16,1 5-16-16,-2 3 0 0,-2 8-160 0,0 1 128 16,0 4-128-16,1 2 128 0,-1 4-128 0,1 1 0 15,-3 4 0-15,0 0 0 0,-2 2 0 0,1 3 128 16,-2 2-128-16,1-2 0 0,-1 2 0 0,-1 3 0 16,1-3 128-16,0 1-128 0,-2-3 0 0,1 2 0 15,1-3 0-15,-2 2 0 0,1 0 0 0,-2-1 0 16,0 2 0-16,0 1-18368 0</inkml:trace>
  <inkml:trace contextRef="#ctx0" brushRef="#br2" timeOffset="24071.91">11324 17792 19343 0,'-3'0'1728'15,"0"0"-1392"-15,1 0-336 0,2 0 0 16,-1 0 1408-16,0 0 224 0,-1-1 32 0,-3 1 16 16,1 1-384-16,-1 1-80 0,1 0 0 0,0 1-16 15,2 4-192-15,0 1-48 0,1 3 0 0,-1 0 0 0,2 2-320 0,-2 3-64 16,0 3 0-16,0 1-16 0,1 3 48 0,0 2 16 15,1 7 0-15,1-1 0 0,0 8-224 0,1 0-32 16,0 1-16-16,1 3 0 0,-1-1-160 16,1 4-48-16,2-2 0 0,-2 1 0 0,2-3-144 0,-2-1 0 15,1-2 0-15,1-5 128 0,-1 0-128 0,0-5 0 16,-1-7 0-16,0 0 0 0,2-5 0 0,-2 0 0 16,2-3 0-16,-2-2 0 0,0-4 0 0,0 0 0 15,-1-2 0-15,-1-1 0 0,1-1 0 0,-1-2 0 16,0-1 0-16,0 1 0 0,1-2 0 0,-1 3 0 15,0-2 0-15,-1-1 0 0,1 0 0 0,0 0 0 16,-1 2 0-16,1-2 0 0,-1 2 0 0,1-1 0 16,0 2 0-16,2-3 0 0,-2 3 0 0,0-1 0 15,0 0 0-15,1-1 0 16,2 3-1008-16,0 0-80 0,0-3 0 0,2 2-15232 0</inkml:trace>
  <inkml:trace contextRef="#ctx0" brushRef="#br2" timeOffset="25352.15">11405 17828 17503 0,'-1'0'1552'0,"0"3"-1232"0,0-1-320 0,1-1 0 16,0 1 1472-16,0 2 256 0,-1-1 32 0,1 7 16 15,0 2 128-15,3 5 16 0,3 0 16 0,2 2 0 16,3-1-752-16,3-2-160 0,3 4-16 0,2 3-16 15,4-1-672-15,1 4-144 0,3-1-32 0,-1 1 0 16,1 0-144-16,0 1 0 0,-2-4 0 0,1 3 128 16,1 2-128-16,0-5 128 0,1 2-128 0,-3-5 128 15,0 0-128-15,-2-5 0 0,-4 1 0 0,-1-3 0 16,-1-1 0-16,-2-1 0 0,-2-2 0 0,-2 2 0 16,-2-2-128-16,-2-2 128 0,-3 5-160 0,0-3-10240 15,-1 2-2048-15</inkml:trace>
  <inkml:trace contextRef="#ctx0" brushRef="#br2" timeOffset="25558.62">11439 18458 17503 0,'-2'-2'1552'0,"0"-2"-1232"15,1 4-320-15,2-2 0 0,1 1 1072 0,0-3 144 16,1-2 48-16,3-3 0 0,4-3-400 0,3-4-80 15,3 2-16-15,2-3 0 0,1 2-528 0,1 2-112 16,2-2-128-16,3 1 176 0,-25 14-176 0,49-26 0 16,-49 26 0-16,0 0 0 15,70-22-656-15,-70 22-16 0</inkml:trace>
  <inkml:trace contextRef="#ctx0" brushRef="#br2" timeOffset="25841.38">12015 18071 23951 0,'-1'14'2128'0,"-1"-5"-1696"0,2 1-432 0,0-3 0 16,3-2 1552-16,-1 1 240 0,2 3 32 0,3 4 16 15,4 11-1008-15,5 4-192 0,3 3-32 0,0 2-16 0,1 1-416 0,1-1-176 16,-1 2 128-16,-1-4-128 15,-2 0 128-15,-2-5-128 0,0 2 0 0,-2-6 128 16,-1 2 0-16,-4-5 0 0,0-1 0 0,-1-2 0 0,0-5-128 0,-2 0 0 16,-1-5 0-16,-2-4 0 0,0 2 0 0,-1-2 0 15,-2-2 0-15,-1-4 0 16,0 0-1024-16,-3-2-96 0,0-5-16 0,-2-3-12576 16</inkml:trace>
  <inkml:trace contextRef="#ctx0" brushRef="#br2" timeOffset="26080.49">12096 18170 5519 0,'-1'-8'496'0,"1"1"-496"16,0 5 0-16,1-1 0 0,0 1 2528 0,0-4 416 16,3-5 64-16,1-7 32 0,4-4 0 0,1-1 0 15,3 7 0-15,0-1 0 0,0 2-1056 0,2 4-224 16,-1 5-32-16,1 0-16 0,-1 4-896 0,0 2-176 16,-2 5-48-16,-1 1 0 0,-2 3-16 0,-1 0 0 15,-3 2 0-15,1 0 0 0,-3 2 16 0,-1 0 0 0,-2 4 0 0,-2-2 0 16,0 1-160-16,-1-1-48 0,-2 0 0 0,0-1 0 15,-1-2-256-15,0 1-128 0,0-2 128 0,-1-1-128 16,2 1 0-16,-1-3 0 0,0 1 0 0,2-3 0 16,1-1 0-16,0 1 0 0,1-3 0 0,1-3 0 31,1 2-576-31,1-2-112 0,1-2-16 0,1-1-16992 0</inkml:trace>
  <inkml:trace contextRef="#ctx0" brushRef="#br2" timeOffset="26511.52">12506 17967 26719 0,'3'14'1184'0,"-1"-4"240"16,0-1-1136-16,2 0-288 0,-2-4 0 0,0-2 0 0,3 6 368 0,4 6 16 15,4 9 0-15,5 7 0 0,1 6 528 0,-1-2 112 16,0-2 32-16,-3 1 0 0,-1-3-160 0,-2-3-48 15,-1 1 0-15,-2-3 0 0,-1-2-400 0,-1-2-96 16,-2-4-16-16,-2-4 0 0,0 0 48 0,-3-5 0 16,-1-1 0-16,-2-3 0 0,2-1-32 0,-2-4 0 15,-2-4 0-15,1 1 0 0,-1-5-224 0,0 1-128 16,-2-5 160-16,0-2-160 0,0-4 176 0,-2-3-176 16,-1-3 192-16,-1-1-192 0,-1-3-144 0,1-1-144 0,1-2-32 15,0-5 0-15,2 2-48 0,2-3-16 0,1 1 0 0,4 2 0 16,3 5 256-16,2 1 128 0,1-1-160 0,2 5 160 15,2 4 0-15,-1 2 0 0,2 2 0 0,-1 2 0 16,1 2 400-16,-1 4 80 0,2 2 16 0,-2 0 0 16,1 4-112-16,-1 2 0 0,0 2-16 0,0 4 0 15,-1 2-112-15,1 1-32 0,-2 2 0 0,0 1 0 16,-2 2-32-16,-1 0-16 0,-1 3 0 0,-2 0 0 16,-1 3-48-16,0 2-128 0,-1-2 192 0,-1 2-64 15,0-2-128-15,-1 1 0 0,1-5 144 0,-1-2-144 16,1-3 0-16,-2-2 0 0,3-4 0 0,2 1-18576 15</inkml:trace>
  <inkml:trace contextRef="#ctx0" brushRef="#br2" timeOffset="30471.36">17593 17927 8287 0,'-5'2'736'0,"0"-4"-592"0,1 2-144 0,-1 0 0 16,3-3 1552-16,0 3 288 0,-1-3 48 0,-3 1 16 16,-1-1-32-16,-3-3 0 0,-1 0 0 0,1 1 0 15,2 1 192-15,1-1 48 0,0 3 0 0,0-2 0 16,4 2-304-16,-3 1-48 0,3 1-16 0,-2 0 0 16,2 1-800-16,0 1-176 0,2 2-16 0,-2 1-16 15,2 1-368-15,0-1-80 0,1 3-16 0,1-1 0 16,3 1-144-16,-1 1-128 0,0 0 192 0,3-2-192 15,-1 2 128-15,1 1-128 0,1-1 0 0,-2 2 0 0,2 1 0 0,0-3 0 16,0 2 0-16,0-2 0 0,1-2 0 0,0-1 0 16,0 1 0-16,-1-5 0 0,0 1 0 0,1-3 0 15,0-1-128-15,-2-3 128 0,1-2-160 0,-1-1 16 16,0-3 0-16,-1 0 0 16,-1-3-1200-16,1 0-256 0,-3-5-32 0,0 1-8944 15,-2 0-1792-15</inkml:trace>
  <inkml:trace contextRef="#ctx0" brushRef="#br2" timeOffset="30728.91">17456 17331 23039 0,'-4'8'1024'0,"0"-3"192"0,1 2-960 0,1-2-256 0,1-2 0 0,1 0 0 16,1 3 1344-16,-1 1 240 0,1 2 32 0,0 11 16 15,3 3 160-15,3 2 16 0,1 0 16 0,2 1 0 16,0-1-608-16,1 4-128 0,3 3-32 0,-1 3 0 16,2 5-560-16,-1-1-112 0,1 2-32 0,-2 0 0 15,-1-1-352-15,-1-3 0 0,1-2 0 0,-1-2 128 16,0-3-128-16,-1-1 0 0,-1-3 0 0,1-2 0 16,-1-4-624-16,-1-2-80 0</inkml:trace>
  <inkml:trace contextRef="#ctx0" brushRef="#br2" timeOffset="41892.32">14156 17656 16575 0,'-3'2'1472'0,"0"-1"-1168"15,0 1-304-15,1 0 0 0,1-1 1536 0,-2 2 256 16,-4 3 64-16,-4 2 0 0,-3 3-64 0,1 0-16 15,0 1 0-15,1 0 0 0,1-1-1024 0,2 2-208 16,0-1-32-16,2-1-16 0,1 1-112 0,2 1-32 16,1 2 0-16,3-1 0 0,3 1 208 0,0 2 32 15,2-4 16-15,2 2 0 0,2-4-256 0,1-2-48 0,0-1-16 0,2-1 0 16,1-3-112-16,-1-1-32 16,1-1 0-16,1-2 0 0,-1-2 112 0,1-4 32 15,-2 3 0-15,1-2 0 0,1-3 112 0,0-3 32 0,2-2 0 0,-2-1 0 16,0-2-64-16,-2 2-16 0,-1-3 0 0,-1 2 0 15,-1-1-48-15,-2 1-16 0,-2 2 0 0,-1 0 0 16,-1 0-128-16,0-1-32 0,-2 0 0 0,-2 2 0 16,-2-3-128-16,-1 2 0 0,-2-1 0 0,-1 0 128 15,-1 5-128-15,-2-2 0 0,-2 4 0 0,-2 0 0 16,-3 1 0-16,-2 4 0 0,1 2 0 0,-2 0 0 16,0 2 0-16,-1 4 0 0,2-1 0 0,1 1 0 15,1 0-576-15,4 4-32 0,3-1-16 16,2 3 0-16,3 0-1104 0,1-1-208 0,3 0-48 0,2-1-13616 15</inkml:trace>
  <inkml:trace contextRef="#ctx0" brushRef="#br2" timeOffset="42276.91">14261 17908 26719 0,'-5'0'1184'0,"2"2"240"0,1-2-1136 0,0 2-288 0,1-1 0 0,0-1 0 16,1 5 1440-16,-2-2 224 0,2 6 64 0,-1 0 0 15,0 7-432-15,1 0-80 0,1 0 0 0,2 3-16 16,-1-2-816-16,0 3-144 0,3-1-48 0,-1 1 0 16,0-2-32-16,2 2-16 0,1-1 0 0,-2-1 0 15,2 1-144-15,0-3 160 0,1 1-160 0,-2-2 160 16,1-1-160-16,1-1 0 0,-2-1 0 0,2-3 0 15,0-1-1408-15,0 1-224 0</inkml:trace>
  <inkml:trace contextRef="#ctx0" brushRef="#br2" timeOffset="42675.17">14297 18080 17503 0,'-4'0'1552'0,"2"-3"-1232"0,1 2-320 0,0-1 0 15,0 2 1632-15,-2-2 272 0,-3-2 48 0,-2 1 16 16,-3-3 144-16,-1 3 48 0,-1 1 0 0,2 0 0 16,0 2-496-16,1 4-80 0,0 2-32 0,1 0 0 15,-1 2-720-15,0 1-160 0,0 5-32 0,1-2 0 16,0 1-320-16,0 2-64 0,1-1 0 0,1 1-16 15,0 0-240-15,0 0 144 0,0-1-144 0,2 1 128 16,0 1-128-16,2-4 0 0,0-1 0 0,1 0 0 0,0-2-160 0,1 0-16 16,1-1 0-16,0-3-11952 15,0 1-2400-15</inkml:trace>
  <inkml:trace contextRef="#ctx0" brushRef="#br2" timeOffset="42972.67">14257 18082 8287 0,'-1'-5'368'0,"1"4"80"0,0-1-448 0,0-1 0 16,1 0 0-16,0 3 0 0,0-3 960 0,1 0 128 16,3-3 0-16,0-4 16 0,3 3 1152 0,0 0 240 0,0 1 32 0,1 3 16 15,-2 0 240-15,1 2 48 0,1 1 16 0,0 1 0 16,-1 5-720-16,1 0-144 0,-1 1-16 0,-1 0-16 15,2 1-960-15,1 1-192 0,0-1-32 0,-1 3-16 16,1-2-480-16,0 0-80 0,-1-2-32 0,0-1 0 16,-1 0-160-16,1-5 0 0,1-1 144 0,0-1-144 15,0-2 0-15,0-2 0 0,-1-1 0 0,2 1 0 16,-4-1 0-16,1-1 0 0,0 2 0 0,-1-1 0 16,0 2-736-1,0 0-112-15</inkml:trace>
  <inkml:trace contextRef="#ctx0" brushRef="#br2" timeOffset="43296.18">14356 18209 18431 0,'-7'3'1632'0,"2"1"-1312"16,1-2-320-16,3 0 0 0,0-1 1696 0,-1-1 272 15,-3 6 48-15,-2-1 16 0,-5 7 16 0,-1-1 0 16,0 6 0-16,-1-1 0 0,2-1-496 0,0 2-80 16,1-1-32-16,1-1 0 0,2-1-688 0,0 0-144 15,2-2-32-15,1-1 0 0,0 0-288 0,1 0-64 0,0-2-16 0,2 3 0 16,-1 1-208-16,2-2 0 0,0 4 0 0,1-7 0 15,0 4 0-15,2-7-160 0,1-3 160 0,1-2-192 32,1-5-1872-32,1-1-384 0</inkml:trace>
  <inkml:trace contextRef="#ctx0" brushRef="#br2" timeOffset="43454.71">14375 18247 5519 0,'4'0'496'0,"0"2"-496"0,-1-2 0 0,-1 2 0 16,-1-2 3104-16,3 4 528 0,1-1 96 0,5 5 32 15,3 1 496-15,1 2 96 0,3 4 32 0,-1 0 0 16,-2 0-2144-16,1 1-448 0,-2-1-64 0,1 2-32 16,-1 1-1104-16,-1-2-208 0,0-1-64 0,-1 0 0 15,0 0-320-15,0-4 144 0,0 1-144 0,-1-4 0 0,0 1 0 0,0-1-144 16,0-5-16-16,2-1-18464 16</inkml:trace>
  <inkml:trace contextRef="#ctx0" brushRef="#br0" timeOffset="45561.81">9180 14178 29487 0,'-7'5'2624'0,"1"-2"-2112"16,2 0-512-16,2-1 0 0,0 0 1216 0,-3 3 144 16,-4 6 32-16,-5 6 0 0,-5 8-592 0,-3 4-112 15,0 6-32-15,0 3 0 0,-2 7-464 0,-4 6-192 16,-2 5 176-16,-2 4-176 0,0 5 0 0,1 3 0 15,2 6 0-15,-1 2 0 0,-3 3 0 0,1 0 0 16,2-3 0-16,3-8 0 0,3-7 0 0,1 0 0 16,4-5 0-16,2-5 0 0,4-6-160 0,1-9 160 0,2-7-128 0,1-4-10800 31,2-5-2144-31</inkml:trace>
  <inkml:trace contextRef="#ctx0" brushRef="#br0" timeOffset="46062.32">9043 14031 13823 0,'-1'0'608'0,"1"0"128"0,0 3-592 0,1-1-144 0,0 1 0 0,0 0 0 15,1 2 720-15,3 8 112 0,1 3 32 0,6 12 0 0,1 6 432 0,4 0 96 16,2 2 16-16,4 1 0 0,4 1-384 0,3 1-80 15,-30-39-16-15,69 76 0 0,-69-76-384 0,79 71-80 16,-79-71-16-16,90 71 0 0,-90-71-32 0,100 62-16 16,-100-62 0-16,108 67 0 0,-52-32 1392 0,-56-35 288 15,93 67 48-15,-93-67 16 0,84 65-1632 0,-84-65-320 16,77 69-64-16,-77-69 0 0,67 64 736 0,-67-64 160 16,56 62 16-16,-56-62 16 0,45 57-640 0,-28-27-128 15,-2-3-32-15,-2-2 0 0,-4 3-256 0,-2-3 0 16,-2-2 0-16,-3-1 0 0,-1 1 0 0,-2-3 0 15,-2-3 0-15,-2 0 0 0,-2 2 128 0,-2-2-128 16,-3-2 0-16,-1-2 0 0,-1-1 0 0,-5-1 160 0,-3 1-160 16,-3-3 128-16,-3 2 128 0,-2-4 32 15,-4 2 0-15,0 0 0 0,-3-1-288 0,-5 1 0 0,-3 1 0 0,-4-1 0 16,-3 0 0-16,-6-3 0 0,-5 1 0 0,-1-1 0 16,2 0 0-16,-7-1 0 0,-2 2 0 0,0-4 0 15,0 2 0-15,3-2 0 0,2-1 0 0,3 4 0 16,2 3 0-16,6 0 0 0,3 2 0 0,3-3 0 15,7-2 0-15,2 0 0 0,3-1 0 0,3 1 0 16,3 2 0-16,7-5 0 0,6 3 0 0,5-3 0 16,6 3 0-16,3-4-176 0,4 1 176 0,4 2-12624 15,5-4-2432-15</inkml:trace>
  <inkml:trace contextRef="#ctx0" brushRef="#br0" timeOffset="46741.78">10556 15305 17503 0,'-4'-3'1552'16,"-1"1"-1232"-16,2-2-320 0,1 4 0 15,-1 0 1488-15,-1-2 240 0,-4 1 64 0,-5-4 0 0,-4 2 64 0,-1 3 0 16,2 2 16-16,3 4 0 0,4 1-576 0,0 4-112 16,2 3-32-16,2 3 0 0,2 2-576 0,0 1-128 15,3 2-32-15,1 2 0 0,2 2-224 0,0-1-32 16,4 0-16-16,-1-2 0 0,3-1-144 0,3-3 0 16,1 2 0-16,-13-21 128 0,0 0-128 0,47 36 0 15,-47-36 0-15,0 0 0 0,0 0 0 0,77 3 0 16,-57-11 144-16,1-3-144 0,-2-2 640 0,-1-3 64 15,0-3 16-15,0-4 0 0,-2 0-208 0,-1-5-32 16,-2 0-16-16,-2 2 0 0,-2 1-224 0,-2 1-48 16,-3 3-16-16,-2 1 0 0,-4 2-16 0,-3 3 0 0,-3 0 0 15,-3 4 0-15,-1 0-160 0,-5 5 0 16,-2-1 0-16,-3 5 0 0,-2 2 0 0,0 2 0 0,-1 2 0 0,-1 4 0 16,1-2-128-16,0 5-16 0,1 0 0 0,1-1 0 31,4 3-1200-31,3 1-256 0</inkml:trace>
  <inkml:trace contextRef="#ctx0" brushRef="#br0" timeOffset="47090.46">10627 15571 16575 0,'-4'8'1472'0,"2"-5"-1168"16,0 0-304-16,0 2 0 0,2-4 2672 0,0 1 464 15,2 1 112-15,-1 3 16 0,1 4-1248 0,1 2-240 16,2 3-48-16,-1 2-16 0,3-1-704 0,-2 3-144 15,2-1-32-15,0 2 0 0,0 3-544 0,-1 1-112 16,1 3-32-16,0 1 0 0,-2-4-144 0,0 2 160 16,-1 0-160-16,-1-3 160 0,1-1-160 0,-1-5 0 15,2 2 0-15,-1-2 0 0,2-3 0 0,-1-1 0 16,1-2 0-16,1-3 0 0,-3-5-176 0,0-1 48 16,1-2 0-16,-1-2-16720 0</inkml:trace>
  <inkml:trace contextRef="#ctx0" brushRef="#br0" timeOffset="47423.57">10693 15740 11967 0,'-3'3'1072'0,"0"-3"-864"16,2 2-208-16,-1-2 0 0,1 1 2608 0,-1-1 464 15,-2 3 112-15,-3 3 16 0,-2 0-336 0,-2 4-64 16,1-1-16-16,-1 2 0 0,-1 0-1408 0,2 0-288 16,0 1-48-16,-1-1-16 0,1 4-304 0,-2 1-64 15,1-1-16-15,-2 2 0 0,1 0-320 0,-1-3-80 16,0 3-16-16,1-4 0 0,1 0-224 0,0 0 0 15,0-2 0-15,0 0 0 0,2-2 0 0,0 2 0 16,2-2 0-16,0-1 0 0,3 1 0 0,2-3-192 16,-1-1 192-16,2 1-11968 15,1-3-2256-15</inkml:trace>
  <inkml:trace contextRef="#ctx0" brushRef="#br0" timeOffset="47674.63">10684 15759 12895 0,'2'4'576'0,"-2"-2"112"0,0-1-560 0,1 1-128 0,0 1 0 0,0-2 0 15,1 1 1792-15,0 4 336 0,4 1 64 0,1 3 16 16,0 4-112-16,2-1-32 0,-1-1 0 0,1 0 0 16,0-3-944-16,0 2-192 0,1-4-32 0,0 2-16 15,0 3-112-15,1-5 0 0,0 0-16 0,2-1 0 0,-1 1-208 0,0-3-32 16,2-1-16-16,-14-3 0 0,0 0 0 15,0 0 0-15,58 10 0 0,-45-9 0 0,-13-1-496 0,0 0 0 16,0 0 0-16,0 0 0 0,66-3 0 0,-56 3 0 16,-2 2 0-16,-2-1-16752 15</inkml:trace>
  <inkml:trace contextRef="#ctx0" brushRef="#br0" timeOffset="47974.31">10699 16053 27647 0,'-9'9'1216'0,"5"-6"256"0,-1 1-1168 0,2 0-304 16,2-3 0-16,-1 1 0 0,1 1 1232 0,-1 0 192 0,-2 5 48 0,-2 3 0 15,2 1-288-15,-2 2-48 0,2-2-16 0,-2 1 0 16,2 2-672-16,-1-4-144 0,1 2-32 0,0 0 0 16,1 0-272-16,-2-2 0 0,2 1 0 0,0-3 0 15,1 3 0-15,-1-5 0 0,2 1 0 0,0-2-144 16,2-3 144-16,0 0 0 0,0 1-144 0,3-5-11024 16,-1-2-2208-16</inkml:trace>
  <inkml:trace contextRef="#ctx0" brushRef="#br0" timeOffset="48189.78">10734 16119 8287 0,'1'0'736'0,"0"-2"-592"15,0 2-144-15,1-2 0 0,0 0 2176 0,2 2 384 16,2-3 96-16,6-3 16 0,-12 6-592 0,0 0-112 16,0 0-32-16,72-8 0 0,-72 8-400 0,0 0-64 15,57 12-32-15,-57-12 0 0,0 0 368 0,54 22 80 16,-54-22 16-16,0 0 0 0,0 0-848 0,62 23-160 15,-47-17-48-15,-3-2 0 0,0 0-560 0,-1-1-112 16,0-1-32-16,-2 2 0 0,0 0-144 0,0-1 0 16,1 1 0-16,-2 0 0 0,0-3 0 0,-1-1 0 15,0 0-176-15,1-3-17744 0</inkml:trace>
  <inkml:trace contextRef="#ctx0" brushRef="#br0" timeOffset="50138.87">11536 16407 20271 0,'1'3'1792'0,"0"-3"-1424"15,0 0-368-15,0 0 0 0,0 0 288 0,1 0-16 16,1 2 0-16,3-2 0 0,1 3-144 0,1-2-128 16,1-1 192-16,-1 0-192 0,0 0 144 0,0 0-144 15,2 0 0-15,-3 0 144 0,2 0-144 0,1-1 0 16,-1-2 0-16,1 1 0 0,0 2 0 0,0-1 0 15,2-1-192-15,-1-1-9408 0</inkml:trace>
  <inkml:trace contextRef="#ctx0" brushRef="#br0" timeOffset="50332.21">12096 16613 11967 0,'5'11'528'0,"-3"-7"112"0,0 0-512 0,0-1-128 0,-1-3 0 0,1 3 0 16,0-2 144-16,0-1 0 0,2 2 0 0,3 1 0 15,-1 1-976-15,-1-2-192 0,0 1-32 0,-2-3-16 16,0 0 816-16,1 6 256 0</inkml:trace>
  <inkml:trace contextRef="#ctx0" brushRef="#br0" timeOffset="50490.24">12260 16781 8287 0,'4'7'736'0,"-2"-1"-592"15,0-3-144-15,-1-3 0 0,0 3 368 0,3 0 32 16,1 5 16-16,5 1 0 0,2 2-416 0,1 0-272 16,-2-2 32-16,-1-4 16 0,-1 0 224 0,-1-4 0 15,-2-1 0-15,1 0 0 0,0 0-144 0,-1 0 144 16,1 0 0-16</inkml:trace>
  <inkml:trace contextRef="#ctx0" brushRef="#br0" timeOffset="50660.93">12640 17073 12287 0,'7'7'1088'0,"-2"-3"-864"0</inkml:trace>
  <inkml:trace contextRef="#ctx0" brushRef="#br0" timeOffset="50956.23">13048 17246 1839 0,'12'11'0'0,"-6"-5"160"0,1-1-160 0,-2 1 0 16,-1-3 0-16,-1 1 0 0,2 0 144 0,4 3 0 16,5 4 0-16,4 2 0 0,1 2 1072 0,0-1 224 15,-3-3 32-15,0 1 16 0,-2-4 496 0,0 0 80 16,-1 0 32-16,0-2 0 0,-1-3-1328 0,-2 0-256 16,0 1-48-16,0-2-16 0,-1 0-448 0,0-1 0 15,-1 2 0-15,-1-3 0 0,0 2-176 0,0-1 176 16,1-1-160-16,-1 0 160 15,1 0-1376-15,0 0-176 0,0 0-48 0,1 0 0 16,-1 2 576-16,-1-2 96 0,1 2 32 0,0-1 0 0,0 4 576 0,0-2 128 16,-1 1 32-16,0 0 0 15,0-1-976-15,0 1-192 0,-1-2-32 0,1 1-16 0,-1 0 1168 0,-1-2 208 0,1 3 0 0,-2 0 144 16,1-1-144-16</inkml:trace>
  <inkml:trace contextRef="#ctx0" brushRef="#br0" timeOffset="51173.08">13627 17560 5519 0,'18'20'496'0,"-11"-11"-496"0,-3-4 0 0,-2-3 0 15,0-2 704-15,1 4 32 0,3 1 16 0,4 6 0 16,4 6-576-16,3 3-176 0,1-1 0 0,-2-1 0 16,0-1 544-16,-3-3 0 0,0 0 0 0,-1-1 0 15,0-1 48-15,2 0 16 0,-2-1 0 0,1 0 0 16,1-2 752-16,-1 2 160 0,-1 0 16 0,1 0 16 16,-2 0-32-16,-2-2-16 0,0-1 0 0,-2-1 0 0,0-2-704 0,0 1-144 15,-3-4-16-15,1 2-16 0,-2-4-496 0,-1 0-128 16,1-4 0-16,-2 4 0 0,-1-3 0 0,0 1 0 15,0-2 0-15,-1 0-192 0,1 1 48 0,-2-3 0 16,1 3 0-16,-2-5-11056 16</inkml:trace>
  <inkml:trace contextRef="#ctx0" brushRef="#br2" timeOffset="61706.2">9871 17554 27647 0,'-7'3'2448'0,"3"3"-1952"15,1-4-496-15,3 1 0 0,2 0 1040 0,-4 2 112 16,0 4 32-16,-1 6 0 0,0 7-672 0,1 3-128 15,4 0-16-15,0 1-16 0,2-3-112 0,1 2-32 16,1-2 0-16,2 5 0 0,1 3 16 0,2 1 0 16,0 5 0-16,2-1 0 0,0 6 192 0,3-3 32 15,2 1 16-15,-1 0 0 0,2-1-288 0,-1-2-176 16,-1 2 192-16,1-4-192 0,0 1 128 0,-2-2-128 16,0 1 0-16,0-2 0 0,-2 0 0 0,0-1 0 15,-1-3 0-15,0-1 0 0,1 0 0 0,-1-3 0 16,1-2 0-16,-1-3 0 0,-1-1 0 0,2-2 0 15,-1 4 0-15,2-2 0 0,-1-3 0 0,2 2 0 16,2-1 0-16,0 2 0 0,3-1 0 0,-1-2 0 16,-20-16 0-16,43 34 0 0,-43-34 0 0,46 31 0 0,-46-31 0 15,49 29-144-15,-49-29 144 0,0 0-128 0,64 25 128 0,-64-25-16256 16</inkml:trace>
  <inkml:trace contextRef="#ctx0" brushRef="#br2" timeOffset="62692.88">9986 17709 19343 0,'-8'-2'848'0,"5"-2"192"0,2 2-832 0,1 2-208 16,2-1 0-16,1-1 0 0,2 0 320 0,3-4 32 15,7-1 0-15,8-6 0 0,8-4 368 0,4-1 80 16,3-2 16-16,1-4 0 0,4 1-160 0,4-2-16 15,4-3-16-15,8 0 0 0,8 1-288 0,4 2-48 16,2 0-16-16,-1 5 0 0,0 1-272 0,3 1 0 16,4 5 128-16,0 2-128 0,-1 2 0 0,-1-3 0 15,-2 6 128-15,2-2-128 0,1 2 0 0,-1 3 0 0,1 1 128 16,-3 0-128-16,-5 2 0 0,2 0 128 0,1 2-128 0,0 0 0 16,-2 1 144-16,-3-3-144 0,-2 0 0 0,-5 0 144 15,-2 0 1136-15,-2 3 240 0,-57-3 32 0,107 0 16 16,-107 0-480-16,91-3-112 0,-91 3-16 0,81-7 0 15,-81 7-352-15,70-4-80 0,-70 4-16 0,72-2 0 16,-72 2 144-16,70 4 32 0,-70-4 0 0,60 9 0 16,-60-9-544-16,0 0-144 0,71 6 0 0,-71-6 0 15,0 0 0-15,60 3 128 0,-60-3-128 0,0 0 0 16,0 0 0-16,68 14 0 0,-68-14 0 0,0 0 128 16,0 0-128-16,60 23 0 0,-60-23 0 0,0 0 0 0,42 28 0 0,-29-17 0 15,-2 3 0-15,0 0 0 0,0 1 0 0,1 1 0 16,1 2 0-16,-1 1 0 0,2 3 0 0,1 2 0 15,-1 2 0-15,0-2 0 0,-1 0 0 16,2 3 0-16,-2 1 0 0,3 4 0 0,-2 1 0 0,1 1 0 16,-1 0 0-16,0 0 0 0,-2-2 0 0,1 7 0 15,3 3 0-15,-2 6 0 0,1 0 0 0,-2 0 0 16,-2 0 0-16,-1 4 0 0,2 4 0 0,-1 0 0 16,2 4 0-16,-2 1 0 0,-1-4 0 0,-1 0 0 15,1-1 0-15,0-3 0 0,2-4 0 0,-3-4 128 16,-2-3-128-16,-1-1 176 0,-2-6 144 0,-1-1 16 15,-2-3 16-15,-1-2 0 0,0-1-144 0,-1-5-16 16,-2 2-16-16,1-5 0 0,0-1-176 0,-1-5 0 16,0-1 0-16,0-2 0 0,0-3 0 0,-1-5 0 0,0 0 0 0,-1 0 0 15,0-6 0-15,-2 2 0 0,-1-1 0 16,0-1 0-16,1 0 128 0,-1-2-128 0,1 2 0 0,-1-1 128 16,2 0-128-16,-1 0 0 0,0 1 0 0,-1-1 0 15,2 0 0-15,-2-1 0 0,1 1 0 0,-1-1 0 16,-1-1 0-16,-1 3 0 0,-1-3 0 0,-2 1 0 15,-3 0 0-15,0 0 0 0,-5-2 0 0,1 1 0 16,-3 1 0-16,-2-3 0 0,-3 2 0 0,-2 1 0 16,-3 1 0-16,-5 1 0 0,-3 1 0 0,-2 0 0 15,1 4 160-15,-4 1 0 0,-2 2 0 0,-2 1 0 16,-4 4-160-16,-6 2 0 0,-5 0 144 0,-1-1-144 16,-1 0 0-16,-6 4 128 0,-5 4-128 0,-7-3 0 0,-1 0 0 0,-7 1 0 15,-3 2 0-15,-4-1 128 0,-2 3 16 0,-5 0 16 16,-5 1 0-16,-5 1 0 0,0 1-32 0,-4-3 0 15,-2 2 0-15,-2-4 0 0,-1-2-128 0,3-3 0 16,6-3 0-16,0-2 0 0,2 0 0 0,6-5 0 16,10 0-176-16,11-1 176 15,8 0-896-15,8 5-80 0</inkml:trace>
  <inkml:trace contextRef="#ctx0" brushRef="#br2" timeOffset="80981.37">15182 18736 18431 0,'-8'2'1632'0,"1"-2"-1312"16,4 2-320-16,1-2 0 0,1 0 1344 0,-3 1 192 16,-2 2 32-16,-4 0 16 0,-3 3 160 0,0-1 48 15,2 0 0-15,3-2 0 0,2 0-624 0,3-3-112 16,4 0-32-16,4-1 0 0,3-3-432 0,7-2-80 16,-15 6-32-16,0 0 0 0,77-26 0 0,-77 26 0 15,85-20 0-15,-85 20 0 0,111-20-256 0,-48 7-48 16,3 2-16-16,5-4 0 0,8 4-160 0,5 2 0 0,8 1 144 15,0-4-144-15,2-5 0 0,9-5 128 0,7-1-128 0,3-4 0 16,-4-2 400-16,8-5 16 0,9-6 0 16,4 1 0-16,-2 0-112 0,4 2-32 0,5 0 0 0,0 6 0 15,3 3-272-15,-6 1 128 0,-7 3-128 0,1 1 0 16,0 3 0-16,-9 4 0 0,-6-2 0 0,-2 1 0 16,2 4-384-1,-7 2-96-15</inkml:trace>
  <inkml:trace contextRef="#ctx0" brushRef="#br0" timeOffset="125513.03">11621 16300 23951 0,'-1'3'2128'0,"1"2"-1696"0,0-2-432 0,0 0 0 15,1-3 720-15,-1 6 64 0,2 1 16 0,1 6 0 16,3 0-352-16,-1 4-64 0,3-3 0 0,0-2-16 16,1 1-112-16,0-4 0 0,1 0-16 0,0-4 0 15,1 1-240-15,0-3 0 0,-1 0 0 0,2-6-160 16,-2 3-224-16,-1-3-32 0,-2 3-16 0,3-2-11936 15</inkml:trace>
  <inkml:trace contextRef="#ctx0" brushRef="#br0" timeOffset="125717.11">12087 16711 16575 0,'8'12'1472'0,"-2"-6"-1168"16,-1 0-304-16,-1-3 0 0,-1-3 464 0,-1 2 48 15,1-2 0-15,3 4 0 0,3 0-512 0,2 2 0 16,1 0 0-16,1 6 0 0,-1-3 0 0,0 1 0 16,-1 1 0-16,2-2 0 0,-2 0 0 0,0 0 0 15,1-4 0-15,1 1 0 0,-1-4 0 0,0 0-160 16,0-1 160-16,0-1-192 16,-2-1-672-16,-2-1-144 0,1-4-16 0,0 3-5936 0</inkml:trace>
  <inkml:trace contextRef="#ctx0" brushRef="#br0" timeOffset="126299.3">12511 16903 911 0,'14'13'0'0,"-5"-6"0"0,-2 0 0 0,0-1 0 0,-2-4 0 0,-2 0 0 15,1 1 352-15,4 3-16 0,4 1 0 0,5 4 0 16,1 2 288-16,0 1 48 0,-1-2 16 0,-2-3 0 16,-1 2-112-16,0-3-32 0,-2-1 0 0,0 0 0 15,-1-3 688-15,0 1 144 0,-2-2 32 0,0 0 0 16,0-1-848-16,0 1-176 0,-2 2-16 0,2-2-16 15,-2 1-352-15,1 3 0 0,0 0 0 0,0 3-192 16,-2-1-128-16,1 2-16 0,-2 2-16 0,1 0 0 16,1 4-992-1,-1-3-208-15,2 5-48 0,-1-2 0 0,1 1 1040 0,-2 1 208 0,2-1 32 0,0-2 16 0,1-1 304 0,0-1 176 16,0 0-32-16,2-3 0 0,0 0 64 16,0 0 16-16,2-2 0 0,-2-1 0 0,0-1 640 0,-1-2 128 15,0 1 32-15,0-3 0 0,0 3-560 0,0-2-96 16,-2 2-32-16,1-1 0 0,-1 2-336 0,1 1 0 15,-3 1 0-15,0-1-128 16,2 1-384-16,0-2-80 0,-1 0-16 0,1 1 0 0,0-3 464 0,0 1 144 16,0-3 0-16,-1 0 0 0,1 0 0 0,-1-3-144 15,1 2 144-15,-2-1 0 0,2-1 0 0,0 0-144 16,0 0 144-16,1 3 0 0,0 0 0 0,0 1-144 16,1 2 144-16,1-3 0 0,0 3 0 0,-1 1-144 15,2 0 144-15,2 2 0 0,0-1 0 0,1-2-144 16,-1-1 144-16,2 1 0 0,1-1 208 0,-2-1 160 0,2-1 16 15,0 2 16-15,-1-2-400 0,1 3 0 0,0-3 128 0,-3 2-128 16,1 1 608-16,1 0 48 0,1-3 16 16,0 5 32-16,1 1 160 0,0 1 32 0,0-1 0 0,-3 0 0 15,0 2 960-15,-2-2 208 0,1 1 48 0,-3-1 32 16,-1 0-288-16,0-2-64 0,-1 2-16 0,0-1 0 16,-1 1-608-16,-1-2-112 0,2 4-32 0,-1-3 48 15,1 3 208-15,-1 0 32 0,1 1 16 0,1 4 32 16,0 0-784-16,1 0-144 0,0 1-48 0,0 0 0 15,-1 0-32-15,-1-6-16 0,-1 0 0 0,-1-2 48 16,-3-1-384-16,1-5 0 0,-1 0 0 0,0-3 0 16,-1 3-240-16,0-3-144 0,1-3-48 0,-2 2-16928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9/21/2023 12:38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key-vault/keys/about-key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key-vault/general/overview-security"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azure.microsoft.com/en-us/updates/azure-rolebased-access-control-rbac-for-azure-key-vault-data-plane-authorization-is-now-available/"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storage/common/storage-encryption-keys-porta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key-vault/secrets/about-secret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src.nist.gov/publications/detail/fips/140/2/final"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microsoft.com/en-us/azure/key-vault"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zure.microsoft.com/en-us/blog/questions-on-data-residency-and-compliance-in-azure-we-got-answer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rest/api/storageservices/authorize-requests-to-azure-storage"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azure.microsoft.com/en-us/blog/general-availability-of-azure-files-onpremises-active-directory-domain-services-authentication/"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rest/api/storageservices/delegate-access-with-shared-access-signatur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storage/files/storage-files-active-directory-overview"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storage/common/storage-require-secure-transfer"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azure/cdn/cdn-storage-custom-domain-https"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sql-database/sql-database-manage-login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sql-database/sql-database-firewall-configur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sql-database/sql-database-auditin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sql-database/sql-database-data-discovery-and-classification"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learn.microsoft.com/en-us/sql/relational-databases/security/sql-vulnerability-assessment?view=sql-server-ver16"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learn.microsoft.com/en-us/azure/azure-sql/database/threat-detection-overview?view=azuresq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sql-database/sql-database-dynamic-data-masking-get-started"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microsoft.com/en-us/azure/sql-database/transparent-data-encryption-azure-sql?tabs=azure-portal"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always-encrypted-database-engine?view=sql-server-ver15"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en-us/azure/sql-database/sql-database-always-encrypted?view=sql-server-ver15"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9/21/2023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dirty="0">
                <a:latin typeface="Segoe UI Light"/>
                <a:cs typeface="Segoe UI Light"/>
              </a:rPr>
              <a:t>Azure Key Vault certificates - </a:t>
            </a:r>
            <a:r>
              <a:rPr lang="en-US" sz="850" b="0" dirty="0">
                <a:latin typeface="Segoe UI Light"/>
                <a:cs typeface="Segoe UI Light"/>
              </a:rPr>
              <a:t>are built on top of keys and secrets and add an automated renewal feature. Keep in mind when a certificate is created, an addressable key and secret are also created with the same name.</a:t>
            </a:r>
          </a:p>
          <a:p>
            <a:endParaRPr lang="en-US" sz="850" dirty="0">
              <a:latin typeface="Segoe UI Light"/>
              <a:cs typeface="Segoe UI Light"/>
            </a:endParaRPr>
          </a:p>
          <a:p>
            <a:r>
              <a:rPr lang="en-US" sz="850" dirty="0">
                <a:latin typeface="Segoe UI Light"/>
                <a:cs typeface="Segoe UI Light"/>
              </a:rPr>
              <a:t>Key Vault certificates support provides for management of your x509 certificates and enables:</a:t>
            </a:r>
          </a:p>
          <a:p>
            <a:endParaRPr lang="en-US" sz="850" dirty="0">
              <a:latin typeface="Segoe UI Light"/>
              <a:cs typeface="Segoe UI Light"/>
            </a:endParaRPr>
          </a:p>
          <a:p>
            <a:pPr marL="212725" lvl="1" indent="-105410"/>
            <a:r>
              <a:rPr lang="en-US" sz="850" dirty="0">
                <a:latin typeface="Segoe UI Light"/>
                <a:cs typeface="Segoe UI Light"/>
              </a:rPr>
              <a:t>A certificate owner to create a certificate through a Key Vault creation process or through the import of an existing certificate. Includes both self-signed and CA-generated certificates.</a:t>
            </a:r>
          </a:p>
          <a:p>
            <a:pPr marL="212725" lvl="1" indent="-105410"/>
            <a:r>
              <a:rPr lang="en-US" sz="850" dirty="0">
                <a:latin typeface="Segoe UI Light"/>
                <a:cs typeface="Segoe UI Light"/>
              </a:rPr>
              <a:t>A Key Vault certificate owner to implement secure storage and management of X509 certificates without interaction with private key material.</a:t>
            </a:r>
          </a:p>
          <a:p>
            <a:pPr marL="212725" lvl="1" indent="-105410"/>
            <a:r>
              <a:rPr lang="en-US" sz="850" dirty="0">
                <a:latin typeface="Segoe UI Light"/>
                <a:cs typeface="Segoe UI Light"/>
              </a:rPr>
              <a:t>A certificate owner to create a policy that directs Key Vault to manage the life-cycle of a certificate.</a:t>
            </a:r>
          </a:p>
          <a:p>
            <a:pPr marL="212725" lvl="1" indent="-105410"/>
            <a:r>
              <a:rPr lang="en-US" sz="850" dirty="0">
                <a:latin typeface="Segoe UI Light"/>
                <a:cs typeface="Segoe UI Light"/>
              </a:rPr>
              <a:t>Certificate owners to provide contact information for notification about lifecycle events of expiration and renewal of certificate.</a:t>
            </a:r>
          </a:p>
          <a:p>
            <a:pPr marL="212725" lvl="1" indent="-105410"/>
            <a:r>
              <a:rPr lang="en-US" sz="850" dirty="0">
                <a:latin typeface="Segoe UI Light"/>
                <a:cs typeface="Segoe UI Light"/>
              </a:rPr>
              <a:t>Automatic renewal with selected issuers - Key Vault partner X509 certificate providers and CAs.</a:t>
            </a:r>
          </a:p>
          <a:p>
            <a:endParaRPr lang="en-US" sz="850" dirty="0">
              <a:latin typeface="Segoe UI Light"/>
              <a:cs typeface="Segoe UI Light"/>
            </a:endParaRPr>
          </a:p>
          <a:p>
            <a:r>
              <a:rPr lang="en-US" sz="850" b="1" dirty="0">
                <a:latin typeface="Segoe UI Light"/>
                <a:cs typeface="Segoe UI Light"/>
              </a:rPr>
              <a:t>Composition of a Certificate</a:t>
            </a:r>
          </a:p>
          <a:p>
            <a:endParaRPr lang="en-US" sz="850" dirty="0">
              <a:latin typeface="Segoe UI Light"/>
              <a:cs typeface="Segoe UI Light"/>
            </a:endParaRPr>
          </a:p>
          <a:p>
            <a:r>
              <a:rPr lang="en-US" sz="850" dirty="0">
                <a:latin typeface="Segoe UI Light"/>
                <a:cs typeface="Segoe UI Light"/>
              </a:rPr>
              <a:t>When a Key Vault certificate is created, an addressable key and secret are also created with the same name. The Key Vault key allows key operations, and the Key Vault secret allows retrieval of the certificate value as a secret. A Key Vault certificate also contains public x509 certificate metadata.</a:t>
            </a:r>
          </a:p>
          <a:p>
            <a:endParaRPr lang="en-US" sz="850" dirty="0">
              <a:latin typeface="Segoe UI Light"/>
              <a:cs typeface="Segoe UI Light"/>
            </a:endParaRPr>
          </a:p>
          <a:p>
            <a:r>
              <a:rPr lang="en-US" sz="850" dirty="0">
                <a:latin typeface="Segoe UI Light"/>
                <a:cs typeface="Segoe UI Light"/>
              </a:rPr>
              <a:t>The identifier and version of certificates is similar to that of keys and secrets. A specific version of an addressable key and secret created with the Key Vault certificate version is available in the Key Vault certificate response.</a:t>
            </a:r>
          </a:p>
          <a:p>
            <a:endParaRPr lang="en-US" sz="850" dirty="0">
              <a:latin typeface="Segoe UI Light"/>
              <a:cs typeface="Segoe UI Light"/>
            </a:endParaRPr>
          </a:p>
          <a:p>
            <a:endParaRPr lang="en-US" sz="850" dirty="0">
              <a:latin typeface="Calibri"/>
              <a:cs typeface="Calibri"/>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433717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dirty="0">
                <a:latin typeface="Calibri"/>
                <a:cs typeface="Calibri"/>
              </a:rPr>
              <a:t>Azure Key Vault Certificates - Exportable or Non-exportable key</a:t>
            </a:r>
          </a:p>
          <a:p>
            <a:endParaRPr lang="en-US" sz="850" b="1" dirty="0">
              <a:latin typeface="Calibri"/>
              <a:cs typeface="Calibri"/>
            </a:endParaRPr>
          </a:p>
          <a:p>
            <a:r>
              <a:rPr lang="en-US" sz="850" dirty="0">
                <a:latin typeface="Calibri"/>
                <a:cs typeface="Calibri"/>
              </a:rPr>
              <a:t>When a Key Vault certificate is created, it can be retrieved from the addressable secret with the private key in either PFX or PEM format. The policy used to create the certificate must indicate that the key is exportable. If the policy indicates non-exportable, then the private key isn't a part of the value when retrieved as a secret.</a:t>
            </a:r>
          </a:p>
          <a:p>
            <a:endParaRPr lang="en-US" sz="850" dirty="0">
              <a:latin typeface="Calibri"/>
              <a:cs typeface="Calibri"/>
            </a:endParaRPr>
          </a:p>
          <a:p>
            <a:r>
              <a:rPr lang="en-US" sz="850" dirty="0">
                <a:latin typeface="Calibri"/>
                <a:cs typeface="Calibri"/>
              </a:rPr>
              <a:t>The addressable key becomes more relevant with non-exportable KV certificates. The addressable KV key's operations are mapped from key usage field of the KV certificate policy used to create the KV Certificate.</a:t>
            </a:r>
          </a:p>
          <a:p>
            <a:endParaRPr lang="en-US" sz="850" dirty="0">
              <a:latin typeface="Calibri"/>
              <a:cs typeface="Calibri"/>
            </a:endParaRPr>
          </a:p>
          <a:p>
            <a:r>
              <a:rPr lang="en-US" sz="850" b="1" i="0" dirty="0">
                <a:latin typeface="Calibri"/>
                <a:cs typeface="Calibri"/>
              </a:rPr>
              <a:t>The type of key pair to supported for certificates</a:t>
            </a:r>
          </a:p>
          <a:p>
            <a:endParaRPr lang="en-US" sz="850" dirty="0">
              <a:latin typeface="Calibri"/>
              <a:cs typeface="Calibri"/>
            </a:endParaRPr>
          </a:p>
          <a:p>
            <a:r>
              <a:rPr lang="en-US" sz="850" dirty="0">
                <a:latin typeface="Calibri"/>
                <a:cs typeface="Calibri"/>
              </a:rPr>
              <a:t>Supported key types: RSA, RSA-HSM, EC, EC-HSM, oct (listed here) Exportable is only allowed with RSA, EC. HSM keys would be non-exportable.</a:t>
            </a:r>
          </a:p>
          <a:p>
            <a:endParaRPr lang="en-US" sz="850" dirty="0">
              <a:latin typeface="Calibri"/>
              <a:cs typeface="Calibri"/>
            </a:endParaRPr>
          </a:p>
          <a:p>
            <a:endParaRPr lang="en-US" sz="850" dirty="0">
              <a:latin typeface="Calibri"/>
              <a:cs typeface="Calibri"/>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109232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Calibri"/>
                <a:cs typeface="Calibri"/>
              </a:rPr>
              <a:t>Azure Key Vault Keys (cont’d) - </a:t>
            </a:r>
            <a:r>
              <a:rPr lang="en-US" sz="850" dirty="0">
                <a:latin typeface="Segoe UI Light"/>
                <a:cs typeface="Segoe UI Light"/>
                <a:hlinkClick r:id="rId3"/>
              </a:rPr>
              <a:t>https://docs.microsoft.com/en-us/azure/key-vault/keys/about-keys</a:t>
            </a:r>
            <a:endParaRPr lang="en-US" sz="850" dirty="0">
              <a:latin typeface="Segoe UI Light"/>
              <a:cs typeface="Segoe UI Light"/>
            </a:endParaRPr>
          </a:p>
          <a:p>
            <a:endParaRPr lang="en-US" dirty="0">
              <a:latin typeface="Calibri"/>
              <a:cs typeface="Calibri"/>
            </a:endParaRPr>
          </a:p>
          <a:p>
            <a:r>
              <a:rPr lang="en-US" sz="850" dirty="0">
                <a:latin typeface="Segoe UI Light"/>
                <a:cs typeface="Segoe UI Light"/>
              </a:rPr>
              <a:t>Note that Azure Key Vault uses Thales nShield family of HSMs to protect their content. Explain that Key Vault allows customers to create new keys as well as upload and store their existing keys. Cryptographic keys are JSON Web Key (JWK) objects.</a:t>
            </a:r>
          </a:p>
          <a:p>
            <a:endParaRPr lang="en-US" sz="850" dirty="0">
              <a:latin typeface="Segoe UI Light"/>
              <a:cs typeface="Segoe UI Light"/>
            </a:endParaRPr>
          </a:p>
          <a:p>
            <a:r>
              <a:rPr lang="en-US" sz="850" dirty="0">
                <a:latin typeface="Segoe UI Light"/>
                <a:cs typeface="Segoe UI Light"/>
              </a:rPr>
              <a:t>The process of transferring existing keys consists of the following steps:</a:t>
            </a:r>
          </a:p>
          <a:p>
            <a:pPr marL="342900" indent="-342900">
              <a:buAutoNum type="arabicPeriod"/>
            </a:pPr>
            <a:r>
              <a:rPr lang="en-US" sz="850" dirty="0">
                <a:latin typeface="Segoe UI Light"/>
                <a:cs typeface="Segoe UI Light"/>
              </a:rPr>
              <a:t>You generate the key from an offline workstation, which reduces the attack surface.</a:t>
            </a:r>
          </a:p>
          <a:p>
            <a:pPr marL="342900" indent="-342900">
              <a:buAutoNum type="arabicPeriod"/>
            </a:pPr>
            <a:r>
              <a:rPr lang="en-US" sz="850" dirty="0">
                <a:latin typeface="Segoe UI Light"/>
                <a:cs typeface="Segoe UI Light"/>
              </a:rPr>
              <a:t>The key is encrypted with a Key Exchange Key (KEK), which stays encrypted until transferred to the Azure Key Vault Hardware Security Modules (HSMs). Only the encrypted version of your key leaves the original workstation.</a:t>
            </a:r>
          </a:p>
          <a:p>
            <a:pPr marL="342900" indent="-342900">
              <a:buAutoNum type="arabicPeriod"/>
            </a:pPr>
            <a:r>
              <a:rPr lang="en-US" sz="850" dirty="0">
                <a:latin typeface="Segoe UI Light"/>
                <a:cs typeface="Segoe UI Light"/>
              </a:rPr>
              <a:t>The toolset sets properties on your tenant key that binds your key to the Azure Key Vault security world. After the Azure Key Vault HSMs receive and decrypt your key, only these HSMs can use it. Your key cannot be exported. This binding is enforced by the Thales HSMs.</a:t>
            </a:r>
          </a:p>
          <a:p>
            <a:pPr marL="342900" indent="-342900">
              <a:buAutoNum type="arabicPeriod"/>
            </a:pPr>
            <a:r>
              <a:rPr lang="en-US" sz="850" dirty="0">
                <a:latin typeface="Segoe UI Light"/>
                <a:cs typeface="Segoe UI Light"/>
              </a:rPr>
              <a:t>The KEK that encrypts your key is generated inside the Azure Key Vault HSMs, and is not exportable. The HSMs enforce that there can be no clear version of the KEK outside the HSMs. In addition, the toolset includes attestation from </a:t>
            </a:r>
          </a:p>
          <a:p>
            <a:endParaRPr lang="en-US" sz="850" dirty="0">
              <a:latin typeface="Segoe UI Light"/>
              <a:cs typeface="Segoe UI Light"/>
            </a:endParaRPr>
          </a:p>
          <a:p>
            <a:r>
              <a:rPr lang="en-US" sz="850" dirty="0">
                <a:latin typeface="Segoe UI Light"/>
                <a:cs typeface="Segoe UI Light"/>
              </a:rPr>
              <a:t>Thales that the KEK is not exportable and was generated inside a genuine HSM that was manufactured by Thales. The toolset includes attestation from Thales that the Azure Key Vault security world was also generated on a genuine HSM manufactured by Thales. </a:t>
            </a:r>
            <a:endParaRPr lang="en-US" dirty="0"/>
          </a:p>
          <a:p>
            <a:endParaRPr lang="en-US" sz="850" dirty="0">
              <a:latin typeface="Segoe UI Light"/>
              <a:cs typeface="Segoe UI Light"/>
            </a:endParaRPr>
          </a:p>
          <a:p>
            <a:r>
              <a:rPr lang="en-US" sz="850" dirty="0">
                <a:latin typeface="Segoe UI Light"/>
                <a:cs typeface="Segoe UI Light"/>
              </a:rPr>
              <a:t>Microsoft uses separate KEKs and separate security worlds in each geographical region. This separation ensures that your key can be used only in data centers in the region in which you encrypted it. For example, a key from a European customer cannot be used in data centers in North American or Asia.</a:t>
            </a:r>
          </a:p>
          <a:p>
            <a:endParaRPr lang="en-US" sz="850" dirty="0">
              <a:latin typeface="Calibri"/>
              <a:cs typeface="Calibri"/>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818134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Calibri"/>
                <a:cs typeface="Calibri"/>
              </a:rPr>
              <a:t>Azure Key Vault Security - </a:t>
            </a:r>
            <a:r>
              <a:rPr lang="en-US" sz="850" dirty="0">
                <a:latin typeface="Segoe UI Light"/>
                <a:cs typeface="Segoe UI Light"/>
                <a:hlinkClick r:id="rId3"/>
              </a:rPr>
              <a:t>https://docs.microsoft.com/en-us/azure/key-vault/general/overview-security</a:t>
            </a:r>
            <a:endParaRPr lang="en-US" sz="850" dirty="0">
              <a:latin typeface="Segoe UI Light"/>
              <a:cs typeface="Segoe UI Light"/>
            </a:endParaRPr>
          </a:p>
          <a:p>
            <a:endParaRPr lang="en-US" sz="850" dirty="0">
              <a:latin typeface="Segoe UI Light"/>
              <a:cs typeface="Segoe UI Light"/>
            </a:endParaRPr>
          </a:p>
          <a:p>
            <a:r>
              <a:rPr lang="en-US" sz="850" b="1" dirty="0">
                <a:latin typeface="Segoe UI Light"/>
                <a:cs typeface="Segoe UI Light"/>
              </a:rPr>
              <a:t>Access model overview</a:t>
            </a:r>
          </a:p>
          <a:p>
            <a:endParaRPr lang="en-US" sz="850" dirty="0">
              <a:latin typeface="Segoe UI Light"/>
              <a:cs typeface="Segoe UI Light"/>
            </a:endParaRPr>
          </a:p>
          <a:p>
            <a:r>
              <a:rPr lang="en-US" sz="850" dirty="0">
                <a:latin typeface="Segoe UI Light"/>
                <a:cs typeface="Segoe UI Light"/>
              </a:rPr>
              <a:t>Access to a key vault is controlled through two interfaces: the </a:t>
            </a:r>
            <a:r>
              <a:rPr lang="en-US" sz="850" b="1" dirty="0">
                <a:latin typeface="Segoe UI Light"/>
                <a:cs typeface="Segoe UI Light"/>
              </a:rPr>
              <a:t>management plane</a:t>
            </a:r>
            <a:r>
              <a:rPr lang="en-US" sz="850" dirty="0">
                <a:latin typeface="Segoe UI Light"/>
                <a:cs typeface="Segoe UI Light"/>
              </a:rPr>
              <a:t>, and the </a:t>
            </a:r>
            <a:r>
              <a:rPr lang="en-US" sz="850" b="1" dirty="0">
                <a:latin typeface="Segoe UI Light"/>
                <a:cs typeface="Segoe UI Light"/>
              </a:rPr>
              <a:t>data plane</a:t>
            </a:r>
            <a:r>
              <a:rPr lang="en-US" sz="850" dirty="0">
                <a:latin typeface="Segoe UI Light"/>
                <a:cs typeface="Segoe UI Light"/>
              </a:rPr>
              <a:t>. The management plane is where you manage Key Vault itself. Operations in this plane include creating and deleting key vaults, retrieving Key Vault properties, and updating access policies. The data plane is where you work with the data stored in a key vault. You can add, delete, and modify keys, secrets, and certificates from here.</a:t>
            </a:r>
          </a:p>
          <a:p>
            <a:endParaRPr lang="en-US" sz="850" dirty="0">
              <a:latin typeface="Segoe UI Light"/>
              <a:cs typeface="Segoe UI Light"/>
            </a:endParaRPr>
          </a:p>
          <a:p>
            <a:r>
              <a:rPr lang="en-US" sz="850" dirty="0">
                <a:latin typeface="Segoe UI Light"/>
                <a:cs typeface="Segoe UI Light"/>
              </a:rPr>
              <a:t>To access a key vault in either plane, all callers (users or applications) must have proper authentication and authorization. Authentication establishes the identity of the caller. Authorization determines which operations the caller can execute. Both planes use Azure AD for authentication. For authorization, the management plane uses RBAC, and the data plane uses a Key Vault access policy </a:t>
            </a:r>
            <a:r>
              <a:rPr lang="en-US" sz="900" b="1" dirty="0">
                <a:solidFill>
                  <a:schemeClr val="accent3">
                    <a:lumMod val="60000"/>
                    <a:lumOff val="40000"/>
                  </a:schemeClr>
                </a:solidFill>
                <a:highlight>
                  <a:srgbClr val="FFFF00"/>
                </a:highlight>
                <a:latin typeface="Segoe UI Light"/>
                <a:cs typeface="Segoe UI Light"/>
              </a:rPr>
              <a:t>(newly released RBAC can be used for access to the data plane)</a:t>
            </a:r>
            <a:r>
              <a:rPr lang="en-US" sz="850" dirty="0">
                <a:latin typeface="Segoe UI Light"/>
                <a:cs typeface="Segoe UI Light"/>
              </a:rPr>
              <a:t>. To access a key vault in either plane, all callers (users or applications) must have proper authentication and authorization</a:t>
            </a:r>
          </a:p>
          <a:p>
            <a:endParaRPr lang="en-US" sz="850" dirty="0">
              <a:latin typeface="Segoe UI Light"/>
              <a:cs typeface="Segoe UI Light"/>
            </a:endParaRPr>
          </a:p>
          <a:p>
            <a:r>
              <a:rPr lang="en-US" sz="850" dirty="0">
                <a:latin typeface="Segoe UI Light"/>
                <a:cs typeface="Segoe UI Light"/>
              </a:rPr>
              <a:t>NEW -- </a:t>
            </a:r>
            <a:r>
              <a:rPr lang="en-US" sz="1600" dirty="0">
                <a:hlinkClick r:id="rId4"/>
              </a:rPr>
              <a:t>Azure role-based access control (RBAC) for Azure Key Vault data plane authorization is now generally available | Azure updates | Microsoft Azure</a:t>
            </a:r>
            <a:endParaRPr lang="en-US" sz="850" dirty="0">
              <a:latin typeface="Segoe UI Light"/>
              <a:cs typeface="Segoe UI Light"/>
            </a:endParaRPr>
          </a:p>
          <a:p>
            <a:endParaRPr lang="en-US" sz="850" dirty="0">
              <a:latin typeface="Segoe UI Light"/>
              <a:cs typeface="Segoe UI 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090365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dirty="0">
                <a:latin typeface="Segoe UI Light"/>
                <a:cs typeface="Segoe UI Light"/>
              </a:rPr>
              <a:t>Security team</a:t>
            </a:r>
            <a:endParaRPr lang="en-US" sz="850" dirty="0">
              <a:latin typeface="Segoe UI Light"/>
              <a:cs typeface="Segoe UI Light"/>
            </a:endParaRPr>
          </a:p>
          <a:p>
            <a:pPr marL="171450" indent="-171450">
              <a:buFont typeface="Arial"/>
              <a:buChar char="•"/>
            </a:pPr>
            <a:r>
              <a:rPr lang="en-US" sz="850" dirty="0">
                <a:latin typeface="Segoe UI Light"/>
                <a:cs typeface="Segoe UI Light"/>
              </a:rPr>
              <a:t>Create key vaults.</a:t>
            </a:r>
          </a:p>
          <a:p>
            <a:pPr marL="171450" indent="-171450">
              <a:buFont typeface="Arial"/>
              <a:buChar char="•"/>
            </a:pPr>
            <a:r>
              <a:rPr lang="en-US" sz="850" dirty="0">
                <a:latin typeface="Segoe UI Light"/>
                <a:cs typeface="Segoe UI Light"/>
              </a:rPr>
              <a:t>Turn on Key Vault logging.</a:t>
            </a:r>
          </a:p>
          <a:p>
            <a:pPr marL="171450" indent="-171450">
              <a:buFont typeface="Arial"/>
              <a:buChar char="•"/>
            </a:pPr>
            <a:r>
              <a:rPr lang="en-US" sz="850" dirty="0">
                <a:latin typeface="Segoe UI Light"/>
                <a:cs typeface="Segoe UI Light"/>
              </a:rPr>
              <a:t>Add keys and secrets.</a:t>
            </a:r>
          </a:p>
          <a:p>
            <a:pPr marL="171450" indent="-171450">
              <a:buFont typeface="Arial"/>
              <a:buChar char="•"/>
            </a:pPr>
            <a:r>
              <a:rPr lang="en-US" sz="850" dirty="0">
                <a:latin typeface="Segoe UI Light"/>
                <a:cs typeface="Segoe UI Light"/>
              </a:rPr>
              <a:t>Create backups of keys for disaster recovery.</a:t>
            </a:r>
          </a:p>
          <a:p>
            <a:pPr marL="171450" indent="-171450">
              <a:buFont typeface="Arial"/>
              <a:buChar char="•"/>
            </a:pPr>
            <a:r>
              <a:rPr lang="en-US" sz="850" dirty="0">
                <a:latin typeface="Segoe UI Light"/>
                <a:cs typeface="Segoe UI Light"/>
              </a:rPr>
              <a:t>Set Key Vault access policies to grant permissions to users and applications for specific operations.</a:t>
            </a:r>
          </a:p>
          <a:p>
            <a:pPr marL="171450" indent="-171450">
              <a:buFont typeface="Arial"/>
              <a:buChar char="•"/>
            </a:pPr>
            <a:r>
              <a:rPr lang="en-US" sz="850" dirty="0">
                <a:latin typeface="Segoe UI Light"/>
                <a:cs typeface="Segoe UI Light"/>
              </a:rPr>
              <a:t>Roll the keys and secrets periodically.</a:t>
            </a:r>
          </a:p>
          <a:p>
            <a:endParaRPr lang="en-US" sz="850" b="1" dirty="0">
              <a:latin typeface="Segoe UI Light"/>
              <a:cs typeface="Segoe UI Light"/>
            </a:endParaRPr>
          </a:p>
          <a:p>
            <a:r>
              <a:rPr lang="en-US" sz="850" b="1" dirty="0">
                <a:latin typeface="Segoe UI Light"/>
                <a:cs typeface="Segoe UI Light"/>
              </a:rPr>
              <a:t>Developers and operators</a:t>
            </a:r>
            <a:endParaRPr lang="en-US" sz="850" dirty="0">
              <a:latin typeface="Segoe UI Light"/>
              <a:cs typeface="Segoe UI Light"/>
            </a:endParaRPr>
          </a:p>
          <a:p>
            <a:pPr marL="171450" indent="-171450">
              <a:buFont typeface="Arial"/>
              <a:buChar char="•"/>
            </a:pPr>
            <a:r>
              <a:rPr lang="en-US" sz="850" dirty="0">
                <a:latin typeface="Segoe UI Light"/>
                <a:cs typeface="Segoe UI Light"/>
              </a:rPr>
              <a:t>Get references from the security team for the bootstrap and SSL certificates (thumbprints), storage key (secret URI), and RSA key (key URI) for signing.</a:t>
            </a:r>
          </a:p>
          <a:p>
            <a:pPr marL="171450" indent="-171450">
              <a:buFont typeface="Arial"/>
              <a:buChar char="•"/>
            </a:pPr>
            <a:r>
              <a:rPr lang="en-US" sz="850" dirty="0">
                <a:latin typeface="Segoe UI Light"/>
                <a:cs typeface="Segoe UI Light"/>
              </a:rPr>
              <a:t>Develop and deploy the application to access keys and secrets programmatically.</a:t>
            </a:r>
          </a:p>
          <a:p>
            <a:endParaRPr lang="en-US" sz="850" b="1" dirty="0">
              <a:latin typeface="Segoe UI Light"/>
              <a:cs typeface="Segoe UI Light"/>
            </a:endParaRPr>
          </a:p>
          <a:p>
            <a:r>
              <a:rPr lang="en-US" sz="850" b="1" dirty="0">
                <a:latin typeface="Segoe UI Light"/>
                <a:cs typeface="Segoe UI Light"/>
              </a:rPr>
              <a:t>Auditors</a:t>
            </a:r>
            <a:endParaRPr lang="en-US" sz="850" dirty="0">
              <a:latin typeface="Segoe UI Light"/>
              <a:cs typeface="Segoe UI Light"/>
            </a:endParaRPr>
          </a:p>
          <a:p>
            <a:pPr marL="171450" indent="-171450">
              <a:buFont typeface="Arial"/>
              <a:buChar char="•"/>
            </a:pPr>
            <a:r>
              <a:rPr lang="en-US" sz="850" dirty="0">
                <a:latin typeface="Segoe UI Light"/>
                <a:cs typeface="Segoe UI Light"/>
              </a:rPr>
              <a:t>Review the Key Vault logs to confirm proper use of keys and secrets, and compliance with data security standards.</a:t>
            </a:r>
          </a:p>
          <a:p>
            <a:endParaRPr lang="en-US" sz="850" dirty="0">
              <a:latin typeface="Calibri"/>
              <a:cs typeface="Calibri"/>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058601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dirty="0">
                <a:latin typeface="Segoe UI Light"/>
                <a:cs typeface="Segoe UI Light"/>
              </a:rPr>
              <a:t>Configure customer-managed keys with Azure Key Vault by using the Azure portal - </a:t>
            </a:r>
            <a:r>
              <a:rPr lang="en-US" sz="850" dirty="0">
                <a:latin typeface="Segoe UI Light"/>
                <a:cs typeface="Segoe UI Light"/>
                <a:hlinkClick r:id="rId3"/>
              </a:rPr>
              <a:t>https://docs.microsoft.com/en-us/azure/storage/common/storage-encryption-keys-portal</a:t>
            </a:r>
            <a:endParaRPr lang="en-US" sz="850" dirty="0">
              <a:latin typeface="Segoe UI Light"/>
              <a:cs typeface="Segoe UI Light"/>
            </a:endParaRPr>
          </a:p>
          <a:p>
            <a:endParaRPr lang="en-US" sz="850" b="1" dirty="0">
              <a:latin typeface="Segoe UI VSS (Regular)"/>
            </a:endParaRPr>
          </a:p>
          <a:p>
            <a:pPr algn="l"/>
            <a:r>
              <a:rPr lang="en-US" sz="850" b="0" i="0" dirty="0">
                <a:effectLst/>
                <a:latin typeface="Segoe UI VSS (Regular)"/>
              </a:rPr>
              <a:t>This service uses Azure Key Vault that provides highly available and scalable secure storage for RSA cryptographic keys backed by FIPS 140-2 Level 2 validated HSMs (Hardware Security Modules). Key Vault streamlines the key management process and enables customers to fully maintain control of keys that are used to encrypt data, manage, and audit their key usage, in order to protect sensitive data as part of their regulatory or compliance needs, HIPAA and BAA compliant.</a:t>
            </a:r>
          </a:p>
          <a:p>
            <a:endParaRPr lang="en-US" dirty="0"/>
          </a:p>
          <a:p>
            <a:pPr algn="l"/>
            <a:r>
              <a:rPr lang="en-US" sz="850" b="0" i="0" dirty="0">
                <a:effectLst/>
                <a:latin typeface="Segoe UI VSS (Regular)"/>
              </a:rPr>
              <a:t>Customers can generate/import their RSA key to Azure Key Vault and enable Storage Service Encryption. Azure Storage handles the encryption and decryption in a fully transparent fashion using envelope encryption in which data is encrypted using an AES based key, which is in turn protected using the Customer Managed Key stored in Azure Key Vault.</a:t>
            </a:r>
          </a:p>
          <a:p>
            <a:endParaRPr lang="en-US" sz="850" dirty="0">
              <a:latin typeface="Segoe UI VSS (Regular)"/>
            </a:endParaRPr>
          </a:p>
          <a:p>
            <a:pPr algn="l"/>
            <a:r>
              <a:rPr lang="en-US" sz="850" b="0" i="0" dirty="0">
                <a:effectLst/>
                <a:latin typeface="Segoe UI VSS (Regular)"/>
              </a:rPr>
              <a:t>Customers can rotate their key in Azure Key Vault as per their compliance policies. When they rotate their key, Azure Storage detects the new key version and re-encrypts the Account Encryption Key for that storage account. This does not result in re-encryption of all data and there is no other action required from user.</a:t>
            </a:r>
          </a:p>
          <a:p>
            <a:endParaRPr lang="en-US" sz="850" dirty="0">
              <a:latin typeface="Segoe UI VSS (Regular)"/>
            </a:endParaRPr>
          </a:p>
          <a:p>
            <a:pPr algn="l"/>
            <a:r>
              <a:rPr lang="en-US" sz="850" b="0" i="0" dirty="0">
                <a:effectLst/>
                <a:latin typeface="Segoe UI VSS (Regular)"/>
              </a:rPr>
              <a:t>Customers can also revoke access to the storage account by revoking access on their key in Azure Key Vault. There are several ways to revoke access to your keys. Please refer to Azure Key Vault PowerShell and Azure Key Vault CLI for more details. Revoking access will effectively block access to all blobs in the storage account as the Account Encryption Key is inaccessible by Azure Storage.</a:t>
            </a:r>
          </a:p>
          <a:p>
            <a:endParaRPr lang="en-US" sz="850" dirty="0">
              <a:latin typeface="Segoe UI VSS (Regular)"/>
            </a:endParaRPr>
          </a:p>
          <a:p>
            <a:pPr algn="l"/>
            <a:r>
              <a:rPr lang="en-US" sz="850" b="0" i="0" dirty="0">
                <a:effectLst/>
                <a:latin typeface="Segoe UI VSS (Regular)"/>
              </a:rPr>
              <a:t>Customers can enable this feature on all available redundancy types of Azure Blob storage including premium storage and can toggle from using Microsoft managed to using customer managed keys. There is no additional charge for enabling this feature.</a:t>
            </a:r>
          </a:p>
          <a:p>
            <a:endParaRPr lang="en-US" sz="850" dirty="0">
              <a:latin typeface="Segoe UI VSS (Regular)"/>
            </a:endParaRPr>
          </a:p>
          <a:p>
            <a:pPr algn="l"/>
            <a:r>
              <a:rPr lang="en-US" sz="850" b="0" i="0" dirty="0">
                <a:effectLst/>
                <a:latin typeface="Segoe UI VSS (Regular)"/>
              </a:rPr>
              <a:t>You can enable this feature on any Azure Resource Manager storage account using the Azure Portal, Azure PowerShell, Azure CLI, or the Microsoft Azure Storage Resource Provider API.</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94621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Calibri"/>
                <a:cs typeface="Calibri"/>
              </a:rPr>
              <a:t>About Azure Key Vault Secrets - </a:t>
            </a:r>
            <a:r>
              <a:rPr lang="en-US" sz="850" dirty="0">
                <a:latin typeface="Segoe UI Light"/>
                <a:cs typeface="Segoe UI Light"/>
                <a:hlinkClick r:id="rId3"/>
              </a:rPr>
              <a:t>https://docs.microsoft.com/en-us/azure/key-vault/secrets/about-secrets</a:t>
            </a:r>
            <a:endParaRPr lang="en-US" sz="850" dirty="0">
              <a:latin typeface="Segoe UI Light"/>
              <a:cs typeface="Segoe UI Light"/>
            </a:endParaRP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045362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71717"/>
                </a:solidFill>
                <a:effectLst/>
                <a:latin typeface="Segoe UI" panose="020B0502040204020203" pitchFamily="34" charset="0"/>
              </a:rPr>
              <a:t>Automate the rotation of a secret for resources that use single-user/single-password authentication - https://docs.microsoft.com/en-us/azure/key-vault/secrets/tutorial-rotation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228600" indent="-228600" algn="l">
              <a:buFont typeface="+mj-lt"/>
              <a:buAutoNum type="arabicPeriod"/>
            </a:pPr>
            <a:r>
              <a:rPr lang="en-US" b="0" i="0" dirty="0">
                <a:solidFill>
                  <a:srgbClr val="171717"/>
                </a:solidFill>
                <a:effectLst/>
                <a:latin typeface="Segoe UI" panose="020B0502040204020203" pitchFamily="34" charset="0"/>
              </a:rPr>
              <a:t>Thirty days before the expiration date of a secret, Key Vault publishes the "near expiry" event to Event Grid.</a:t>
            </a:r>
          </a:p>
          <a:p>
            <a:pPr marL="228600" indent="-228600" algn="l">
              <a:buFont typeface="+mj-lt"/>
              <a:buAutoNum type="arabicPeriod"/>
            </a:pPr>
            <a:r>
              <a:rPr lang="en-US" b="0" i="0" dirty="0">
                <a:solidFill>
                  <a:srgbClr val="171717"/>
                </a:solidFill>
                <a:effectLst/>
                <a:latin typeface="Segoe UI" panose="020B0502040204020203" pitchFamily="34" charset="0"/>
              </a:rPr>
              <a:t>Event Grid checks the event subscriptions and uses HTTP POST to call the function app endpoint subscribed to the event.</a:t>
            </a:r>
          </a:p>
          <a:p>
            <a:pPr marL="228600" indent="-228600" algn="l">
              <a:buFont typeface="+mj-lt"/>
              <a:buAutoNum type="arabicPeriod"/>
            </a:pPr>
            <a:r>
              <a:rPr lang="en-US" b="0" i="0" dirty="0">
                <a:solidFill>
                  <a:srgbClr val="171717"/>
                </a:solidFill>
                <a:effectLst/>
                <a:latin typeface="Segoe UI" panose="020B0502040204020203" pitchFamily="34" charset="0"/>
              </a:rPr>
              <a:t>The function app receives the secret information, generates a new random password, and creates a new version for the secret with the new password in Key Vault.</a:t>
            </a:r>
          </a:p>
          <a:p>
            <a:pPr marL="228600" indent="-228600" algn="l">
              <a:buFont typeface="+mj-lt"/>
              <a:buAutoNum type="arabicPeriod"/>
            </a:pPr>
            <a:r>
              <a:rPr lang="en-US" b="0" i="0" dirty="0">
                <a:solidFill>
                  <a:srgbClr val="171717"/>
                </a:solidFill>
                <a:effectLst/>
                <a:latin typeface="Segoe UI" panose="020B0502040204020203" pitchFamily="34" charset="0"/>
              </a:rPr>
              <a:t>The function app updates SQL Server with the new password.</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216041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Vault Soft-delete</a:t>
            </a:r>
          </a:p>
          <a:p>
            <a:r>
              <a:rPr lang="en-US" b="0" i="0" dirty="0">
                <a:solidFill>
                  <a:srgbClr val="171717"/>
                </a:solidFill>
                <a:effectLst/>
                <a:latin typeface="Segoe UI" panose="020B0502040204020203" pitchFamily="34" charset="0"/>
              </a:rPr>
              <a:t>When a secret is deleted from a key vault without soft-delete protection, the secret is permanently deleted. Users can currently opt out of soft-delete during key vault creation. However, Microsoft will soon enable soft-delete protection on all key vaults to protect secrets from accidental or malicious deletion by a user. Users will no longer be able to opt out of or turn off soft-delete.</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Key Vault Backup</a:t>
            </a:r>
          </a:p>
          <a:p>
            <a:r>
              <a:rPr lang="en-US" b="0" i="0" dirty="0">
                <a:solidFill>
                  <a:srgbClr val="171717"/>
                </a:solidFill>
                <a:effectLst/>
                <a:latin typeface="Segoe UI" panose="020B0502040204020203" pitchFamily="34" charset="0"/>
              </a:rPr>
              <a:t>You can back up secrets, keys, and certificates stored in your key vault. A backup is intended to provide you with an offline copy of all your secrets in the unlikely event that you lose access to your key vault.</a:t>
            </a:r>
          </a:p>
          <a:p>
            <a:r>
              <a:rPr lang="en-US" b="0" i="0" dirty="0">
                <a:solidFill>
                  <a:srgbClr val="171717"/>
                </a:solidFill>
                <a:effectLst/>
                <a:latin typeface="Segoe UI" panose="020B0502040204020203" pitchFamily="34" charset="0"/>
              </a:rPr>
              <a:t>Note – there is currently no way to make a backup of your entire Key Vault Instance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03891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virtual classroom consider having the students join you in doing the demonstrations. Or you could have someone share their screen and be coached through the demonstration. Consider which demonstrations to provide given your student’s interests and the labs they will be assigned.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315533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year Microsoft reviews each role to determine what tasks are included in a typical day.  Ask students what areas are most important for their jobs. What are they most interested in? </a:t>
            </a:r>
          </a:p>
        </p:txBody>
      </p:sp>
      <p:sp>
        <p:nvSpPr>
          <p:cNvPr id="4" name="Slide Number Placeholder 3"/>
          <p:cNvSpPr>
            <a:spLocks noGrp="1"/>
          </p:cNvSpPr>
          <p:nvPr>
            <p:ph type="sldNum" sz="quarter" idx="10"/>
          </p:nvPr>
        </p:nvSpPr>
        <p:spPr/>
        <p:txBody>
          <a:bodyPr/>
          <a:lstStyle/>
          <a:p>
            <a:fld id="{1B05D0FC-B07B-4F4D-953A-53E89E1EC26F}" type="slidenum">
              <a:rPr lang="en-US" smtClean="0"/>
              <a:t>2</a:t>
            </a:fld>
            <a:endParaRPr lang="en-US"/>
          </a:p>
        </p:txBody>
      </p:sp>
    </p:spTree>
    <p:extLst>
      <p:ext uri="{BB962C8B-B14F-4D97-AF65-F5344CB8AC3E}">
        <p14:creationId xmlns:p14="http://schemas.microsoft.com/office/powerpoint/2010/main" val="41992945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FIPS 140-2 Level-3 compliance</a:t>
            </a:r>
          </a:p>
          <a:p>
            <a:pPr algn="l"/>
            <a:r>
              <a:rPr lang="en-US" b="0" i="0" dirty="0">
                <a:solidFill>
                  <a:srgbClr val="171717"/>
                </a:solidFill>
                <a:effectLst/>
                <a:latin typeface="Segoe UI" panose="020B0502040204020203" pitchFamily="34" charset="0"/>
              </a:rPr>
              <a:t>Many organizations have stringent industry regulations that dictate that cryptographic keys must be stored in </a:t>
            </a:r>
            <a:r>
              <a:rPr lang="en-US" b="0" i="0" u="none" strike="noStrike" dirty="0">
                <a:solidFill>
                  <a:srgbClr val="171717"/>
                </a:solidFill>
                <a:effectLst/>
                <a:latin typeface="Segoe UI" panose="020B0502040204020203" pitchFamily="34" charset="0"/>
                <a:hlinkClick r:id="rId3"/>
              </a:rPr>
              <a:t>FIPS 140-2 Level-3</a:t>
            </a:r>
            <a:r>
              <a:rPr lang="en-US" b="0" i="0" dirty="0">
                <a:solidFill>
                  <a:srgbClr val="171717"/>
                </a:solidFill>
                <a:effectLst/>
                <a:latin typeface="Segoe UI" panose="020B0502040204020203" pitchFamily="34" charset="0"/>
              </a:rPr>
              <a:t> validated HSMs. Azure Dedicated HSM and a new single-tenant offering, </a:t>
            </a:r>
            <a:r>
              <a:rPr lang="en-US" b="0" i="0" u="none" strike="noStrike" dirty="0">
                <a:solidFill>
                  <a:srgbClr val="171717"/>
                </a:solidFill>
                <a:effectLst/>
                <a:latin typeface="Segoe UI" panose="020B0502040204020203" pitchFamily="34" charset="0"/>
              </a:rPr>
              <a:t>Azure Key Vault Managed HSM</a:t>
            </a:r>
            <a:r>
              <a:rPr lang="en-US" b="0" i="0" dirty="0">
                <a:solidFill>
                  <a:srgbClr val="171717"/>
                </a:solidFill>
                <a:effectLst/>
                <a:latin typeface="Segoe UI" panose="020B0502040204020203" pitchFamily="34" charset="0"/>
              </a:rPr>
              <a:t>, help customers from various industry segments, such as financial services industry, government agencies, and others meet FIPS 140-2 Level-3 requirements. While Microsoft’s multi-tenant </a:t>
            </a:r>
            <a:r>
              <a:rPr lang="en-US" b="0" i="0" u="none" strike="noStrike" dirty="0">
                <a:solidFill>
                  <a:srgbClr val="171717"/>
                </a:solidFill>
                <a:effectLst/>
                <a:latin typeface="Segoe UI" panose="020B0502040204020203" pitchFamily="34" charset="0"/>
                <a:hlinkClick r:id="rId4"/>
              </a:rPr>
              <a:t>Azure Key Vault</a:t>
            </a:r>
            <a:r>
              <a:rPr lang="en-US" b="0" i="0" dirty="0">
                <a:solidFill>
                  <a:srgbClr val="171717"/>
                </a:solidFill>
                <a:effectLst/>
                <a:latin typeface="Segoe UI" panose="020B0502040204020203" pitchFamily="34" charset="0"/>
              </a:rPr>
              <a:t> service currently uses FIPS 140-2 Level-2 validated HSMs.</a:t>
            </a:r>
          </a:p>
          <a:p>
            <a:pPr algn="l"/>
            <a:r>
              <a:rPr lang="en-US" b="1" i="0" dirty="0">
                <a:solidFill>
                  <a:srgbClr val="171717"/>
                </a:solidFill>
                <a:effectLst/>
                <a:latin typeface="Segoe UI" panose="020B0502040204020203" pitchFamily="34" charset="0"/>
              </a:rPr>
              <a:t>Single-tenant devices</a:t>
            </a:r>
          </a:p>
          <a:p>
            <a:pPr algn="l"/>
            <a:r>
              <a:rPr lang="en-US" b="0" i="0" dirty="0">
                <a:solidFill>
                  <a:srgbClr val="171717"/>
                </a:solidFill>
                <a:effectLst/>
                <a:latin typeface="Segoe UI" panose="020B0502040204020203" pitchFamily="34" charset="0"/>
              </a:rPr>
              <a:t>Many of our customers have a requirement for single tenancy of the cryptographic storage device. The Azure Dedicated HSM service enables them to provision a physical device from one of Microsoft’s globally distributed datacenters. After it's provisioned to a customer, only that customer can access the device.</a:t>
            </a:r>
          </a:p>
          <a:p>
            <a:pPr algn="l"/>
            <a:r>
              <a:rPr lang="en-US" b="1" i="0" dirty="0">
                <a:solidFill>
                  <a:srgbClr val="171717"/>
                </a:solidFill>
                <a:effectLst/>
                <a:latin typeface="Segoe UI" panose="020B0502040204020203" pitchFamily="34" charset="0"/>
              </a:rPr>
              <a:t>Full administrative control</a:t>
            </a:r>
          </a:p>
          <a:p>
            <a:pPr algn="l"/>
            <a:r>
              <a:rPr lang="en-US" b="0" i="0" dirty="0">
                <a:solidFill>
                  <a:srgbClr val="171717"/>
                </a:solidFill>
                <a:effectLst/>
                <a:latin typeface="Segoe UI" panose="020B0502040204020203" pitchFamily="34" charset="0"/>
              </a:rPr>
              <a:t>Many customers require full administrative control and sole access to their device for administrative purposes. After a device is provisioned, only the customer has administrative or application-level access to the device.</a:t>
            </a:r>
          </a:p>
          <a:p>
            <a:pPr algn="l"/>
            <a:r>
              <a:rPr lang="en-US" b="0" i="0" dirty="0">
                <a:solidFill>
                  <a:srgbClr val="171717"/>
                </a:solidFill>
                <a:effectLst/>
                <a:latin typeface="Segoe UI" panose="020B0502040204020203" pitchFamily="34" charset="0"/>
              </a:rPr>
              <a:t>Microsoft has no administrative control after the customer accesses the device for the first time, at which point the customer changes the password. From that point, the customer is a true single-tenant with full administrative control and application-management capability. Microsoft does maintain monitor-level access (not an admin role) for telemetry via serial port connection. This access covers hardware monitors such as temperature, power supply health, and fan health.</a:t>
            </a:r>
          </a:p>
          <a:p>
            <a:pPr algn="l"/>
            <a:r>
              <a:rPr lang="en-US" b="0" i="0" dirty="0">
                <a:solidFill>
                  <a:srgbClr val="171717"/>
                </a:solidFill>
                <a:effectLst/>
                <a:latin typeface="Segoe UI" panose="020B0502040204020203" pitchFamily="34" charset="0"/>
              </a:rPr>
              <a:t>The customer is free to disable this monitoring needed. However, if they disable it, they won't receive proactive health alerts from Microsoft.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995636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800" dirty="0">
                <a:latin typeface="Segoe UI Semilight"/>
                <a:cs typeface="Segoe UI Semilight"/>
              </a:rPr>
              <a:t>For students who may be new to Azure or are struggling with the labs consider having them use their lab time going through the Learn modules instead.</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800" dirty="0">
              <a:latin typeface="Segoe UI Semilight"/>
              <a:cs typeface="Segoe UI Semilight"/>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800" dirty="0">
                <a:latin typeface="Segoe UI Semilight"/>
                <a:cs typeface="Segoe UI Semilight"/>
              </a:rPr>
              <a:t>(docs.microsoft.com/Learn)</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800" dirty="0">
                <a:latin typeface="Segoe UI Semilight"/>
                <a:cs typeface="Segoe UI Semilight"/>
              </a:rPr>
              <a:t>Introduction to securing data at rest on Azure - https://docs.microsoft.com/en-us/learn/modules/secure-data-at-rest/</a:t>
            </a:r>
          </a:p>
          <a:p>
            <a:pPr>
              <a:lnSpc>
                <a:spcPct val="100000"/>
              </a:lnSpc>
              <a:spcAft>
                <a:spcPts val="0"/>
              </a:spcAft>
            </a:pPr>
            <a:r>
              <a:rPr lang="en-US" sz="800" b="0" dirty="0">
                <a:latin typeface="Segoe UI Light"/>
                <a:cs typeface="Segoe UI Light"/>
              </a:rPr>
              <a:t>Configure and manage secrets in Azure Key Vault - https://docs.microsoft.com/en-us/learn/modules/configure-and-manage-azure-key-vault/</a:t>
            </a:r>
          </a:p>
          <a:p>
            <a:pPr>
              <a:lnSpc>
                <a:spcPct val="100000"/>
              </a:lnSpc>
              <a:spcAft>
                <a:spcPts val="0"/>
              </a:spcAft>
            </a:pPr>
            <a:r>
              <a:rPr lang="en-US" sz="800" b="0" dirty="0">
                <a:latin typeface="Segoe UI Light"/>
                <a:cs typeface="Segoe UI Light"/>
              </a:rPr>
              <a:t>Manage secrets in your server apps with Azure Key Vault - https://docs.microsoft.com/en-us/learn/modules/manage-secrets-with-azure-key-vault/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888813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588448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929463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850" b="1" dirty="0">
                <a:latin typeface="Segoe UI Light"/>
                <a:cs typeface="Segoe UI Light"/>
              </a:rPr>
              <a:t>Questions on data residency and compliance in Microsoft Azure? - </a:t>
            </a:r>
            <a:r>
              <a:rPr lang="en" dirty="0">
                <a:hlinkClick r:id="rId3"/>
              </a:rPr>
              <a:t>https://azure.microsoft.com/en-us/blog/questions-on-data-residency-and-compliance-in-azure-we-got-answers/</a:t>
            </a:r>
            <a:endParaRPr lang="en-US" dirty="0"/>
          </a:p>
          <a:p>
            <a:endParaRPr lang="en-US" sz="850" dirty="0">
              <a:latin typeface="Segoe UI Light"/>
              <a:cs typeface="Segoe UI Light"/>
            </a:endParaRPr>
          </a:p>
          <a:p>
            <a:r>
              <a:rPr lang="en-US" sz="850" dirty="0">
                <a:latin typeface="Segoe UI Light"/>
                <a:cs typeface="Segoe UI Light"/>
              </a:rPr>
              <a:t>Star</a:t>
            </a:r>
            <a:r>
              <a:rPr lang="en-US" sz="850" baseline="0" dirty="0">
                <a:latin typeface="Segoe UI Light"/>
                <a:cs typeface="Segoe UI Light"/>
              </a:rPr>
              <a:t>t by explaining the concept of data sovereignty. You can use for this purpose its Microsoft definition:</a:t>
            </a:r>
            <a:endParaRPr lang="en-US" dirty="0"/>
          </a:p>
          <a:p>
            <a:pPr marL="0" marR="0" indent="0" algn="l" defTabSz="914367" rtl="0" eaLnBrk="1" fontAlgn="auto" latinLnBrk="0" hangingPunct="1">
              <a:lnSpc>
                <a:spcPct val="90000"/>
              </a:lnSpc>
              <a:spcBef>
                <a:spcPts val="0"/>
              </a:spcBef>
              <a:spcAft>
                <a:spcPts val="333"/>
              </a:spcAft>
              <a:buClrTx/>
              <a:buSzTx/>
              <a:buFontTx/>
              <a:buNone/>
              <a:tabLst/>
              <a:defRPr/>
            </a:pPr>
            <a:r>
              <a:rPr lang="en-US" sz="882" i="0" kern="1200" dirty="0">
                <a:solidFill>
                  <a:schemeClr val="tx1"/>
                </a:solidFill>
                <a:effectLst/>
                <a:latin typeface="Segoe UI Light" pitchFamily="34" charset="0"/>
                <a:ea typeface="+mn-ea"/>
                <a:cs typeface="+mn-cs"/>
              </a:rPr>
              <a:t>“Data sovereignty is the concept that information which has been converted and stored in binary digital form is subject to the laws of the country in which it is located. Many of the current concerns that surround data sovereignty relate to enforcing privacy regulations and preventing data that is stored in a foreign country from being subpoenaed by the host country’s government. “</a:t>
            </a:r>
          </a:p>
          <a:p>
            <a:pPr marL="0" marR="0" indent="0" algn="l" defTabSz="914367" rtl="0" eaLnBrk="1" fontAlgn="auto" latinLnBrk="0" hangingPunct="1">
              <a:lnSpc>
                <a:spcPct val="90000"/>
              </a:lnSpc>
              <a:spcBef>
                <a:spcPts val="0"/>
              </a:spcBef>
              <a:spcAft>
                <a:spcPts val="333"/>
              </a:spcAft>
              <a:buClrTx/>
              <a:buSzTx/>
              <a:buFontTx/>
              <a:buNone/>
              <a:tabLst/>
              <a:defRPr/>
            </a:pPr>
            <a:endParaRPr lang="en-US" sz="882" i="0" kern="1200" dirty="0">
              <a:solidFill>
                <a:schemeClr val="tx1"/>
              </a:solidFill>
              <a:effectLst/>
              <a:latin typeface="Segoe UI Light" pitchFamily="34" charset="0"/>
              <a:ea typeface="+mn-ea"/>
              <a:cs typeface="+mn-cs"/>
            </a:endParaRPr>
          </a:p>
          <a:p>
            <a:pPr marL="0" marR="0" indent="0" algn="l" defTabSz="914367" rtl="0" eaLnBrk="1" fontAlgn="auto" latinLnBrk="0" hangingPunct="1">
              <a:lnSpc>
                <a:spcPct val="90000"/>
              </a:lnSpc>
              <a:spcBef>
                <a:spcPts val="0"/>
              </a:spcBef>
              <a:spcAft>
                <a:spcPts val="333"/>
              </a:spcAft>
              <a:buClrTx/>
              <a:buSzTx/>
              <a:buFontTx/>
              <a:buNone/>
              <a:tabLst/>
              <a:defRPr/>
            </a:pPr>
            <a:r>
              <a:rPr lang="en-US" sz="882" i="0" kern="1200" dirty="0">
                <a:solidFill>
                  <a:schemeClr val="tx1"/>
                </a:solidFill>
                <a:effectLst/>
                <a:latin typeface="Segoe UI Light" pitchFamily="34" charset="0"/>
                <a:ea typeface="+mn-ea"/>
                <a:cs typeface="+mn-cs"/>
              </a:rPr>
              <a:t>Next</a:t>
            </a:r>
            <a:r>
              <a:rPr lang="en-US" sz="882" i="0" kern="1200" baseline="0" dirty="0">
                <a:solidFill>
                  <a:schemeClr val="tx1"/>
                </a:solidFill>
                <a:effectLst/>
                <a:latin typeface="Segoe UI Light" pitchFamily="34" charset="0"/>
                <a:ea typeface="+mn-ea"/>
                <a:cs typeface="+mn-cs"/>
              </a:rPr>
              <a:t>, explain the principle of Azure region pairing. Azure operates in multiple geographies around the world. An Azure geography is a defined area of the world that contains at least one Azure Region. An Azure region is an area within a geography, containing one or more datacenters. Each Azure region is paired with another region within the same geography, forming a regional pair. The exception is Brazil South, which is paired with a region outside its geography. Across the region pairs Azure serializes platform updates (or planned maintenance), so that only one paired region is updated at a time. In the event of an outage affecting multiple regions, one region in each pair will be prioritized for recovery.</a:t>
            </a:r>
          </a:p>
          <a:p>
            <a:pPr marL="0" marR="0" indent="0" algn="l" defTabSz="914367" rtl="0" eaLnBrk="1" fontAlgn="auto" latinLnBrk="0" hangingPunct="1">
              <a:lnSpc>
                <a:spcPct val="90000"/>
              </a:lnSpc>
              <a:spcBef>
                <a:spcPts val="0"/>
              </a:spcBef>
              <a:spcAft>
                <a:spcPts val="333"/>
              </a:spcAft>
              <a:buClrTx/>
              <a:buSzTx/>
              <a:buFontTx/>
              <a:buNone/>
              <a:tabLst/>
              <a:defRPr/>
            </a:pPr>
            <a:endParaRPr lang="en-US" sz="882" i="0" kern="1200" baseline="0" dirty="0">
              <a:solidFill>
                <a:schemeClr val="tx1"/>
              </a:solidFill>
              <a:effectLst/>
              <a:latin typeface="Segoe UI Light" pitchFamily="34" charset="0"/>
              <a:ea typeface="+mn-ea"/>
              <a:cs typeface="+mn-cs"/>
            </a:endParaRPr>
          </a:p>
          <a:p>
            <a:pPr marL="0" marR="0" indent="0" algn="l" defTabSz="914367" rtl="0" eaLnBrk="1" fontAlgn="auto" latinLnBrk="0" hangingPunct="1">
              <a:lnSpc>
                <a:spcPct val="90000"/>
              </a:lnSpc>
              <a:spcBef>
                <a:spcPts val="0"/>
              </a:spcBef>
              <a:spcAft>
                <a:spcPts val="333"/>
              </a:spcAft>
              <a:buClrTx/>
              <a:buSzTx/>
              <a:buFontTx/>
              <a:buNone/>
              <a:tabLst/>
              <a:defRPr/>
            </a:pPr>
            <a:r>
              <a:rPr lang="en-US" sz="882" i="0" kern="1200" baseline="0" dirty="0">
                <a:solidFill>
                  <a:schemeClr val="tx1"/>
                </a:solidFill>
                <a:effectLst/>
                <a:latin typeface="Segoe UI Light" pitchFamily="34" charset="0"/>
                <a:ea typeface="+mn-ea"/>
                <a:cs typeface="+mn-cs"/>
              </a:rPr>
              <a:t>Finally, explain the benefits of paired regions. </a:t>
            </a:r>
          </a:p>
          <a:p>
            <a:pPr marL="0" marR="0" indent="0" algn="l" defTabSz="914367" rtl="0" eaLnBrk="1" fontAlgn="auto" latinLnBrk="0" hangingPunct="1">
              <a:lnSpc>
                <a:spcPct val="90000"/>
              </a:lnSpc>
              <a:spcBef>
                <a:spcPts val="0"/>
              </a:spcBef>
              <a:spcAft>
                <a:spcPts val="333"/>
              </a:spcAft>
              <a:buClrTx/>
              <a:buSzTx/>
              <a:buFontTx/>
              <a:buNone/>
              <a:tabLst/>
              <a:defRPr/>
            </a:pPr>
            <a:endParaRPr lang="en-US" sz="882" i="0" kern="1200" baseline="0" dirty="0">
              <a:solidFill>
                <a:schemeClr val="tx1"/>
              </a:solidFill>
              <a:effectLst/>
              <a:latin typeface="Segoe UI Light" pitchFamily="34" charset="0"/>
              <a:ea typeface="+mn-ea"/>
              <a:cs typeface="+mn-cs"/>
            </a:endParaRPr>
          </a:p>
          <a:p>
            <a:pPr marL="0" marR="0" indent="0" algn="l" defTabSz="914367" rtl="0" eaLnBrk="1" fontAlgn="auto" latinLnBrk="0" hangingPunct="1">
              <a:lnSpc>
                <a:spcPct val="90000"/>
              </a:lnSpc>
              <a:spcBef>
                <a:spcPts val="0"/>
              </a:spcBef>
              <a:spcAft>
                <a:spcPts val="333"/>
              </a:spcAft>
              <a:buClrTx/>
              <a:buSzTx/>
              <a:buFontTx/>
              <a:buNone/>
              <a:tabLst/>
              <a:defRPr/>
            </a:pPr>
            <a:r>
              <a:rPr lang="en-US" sz="882" i="0" kern="1200" baseline="0" dirty="0">
                <a:solidFill>
                  <a:schemeClr val="tx1"/>
                </a:solidFill>
                <a:effectLst/>
                <a:latin typeface="Segoe UI Light" pitchFamily="34" charset="0"/>
                <a:ea typeface="+mn-ea"/>
                <a:cs typeface="+mn-cs"/>
              </a:rPr>
              <a:t>The first benefit is physical isolation. When possible, Azure services prefers at least 300 miles of separation between datacenters in a regional pair (although this isn't practical or possible in all geographies). Physical datacenter separation reduces the likelihood of both regions being affected simultaneously as a result of natural disasters, civil unrest, power outages, or physical network outages. Isolation is subject to the constraints within the geography, such as geography size, power and network infrastructure availability, and regulations.</a:t>
            </a:r>
          </a:p>
          <a:p>
            <a:pPr marL="0" marR="0" indent="0" algn="l" defTabSz="914367" rtl="0" eaLnBrk="1" fontAlgn="auto" latinLnBrk="0" hangingPunct="1">
              <a:lnSpc>
                <a:spcPct val="90000"/>
              </a:lnSpc>
              <a:spcBef>
                <a:spcPts val="0"/>
              </a:spcBef>
              <a:spcAft>
                <a:spcPts val="333"/>
              </a:spcAft>
              <a:buClrTx/>
              <a:buSzTx/>
              <a:buFontTx/>
              <a:buNone/>
              <a:tabLst/>
              <a:defRPr/>
            </a:pPr>
            <a:endParaRPr lang="en-US" sz="882" i="0" kern="1200" baseline="0" dirty="0">
              <a:solidFill>
                <a:schemeClr val="tx1"/>
              </a:solidFill>
              <a:effectLst/>
              <a:latin typeface="Segoe UI Light" pitchFamily="34" charset="0"/>
              <a:ea typeface="+mn-ea"/>
              <a:cs typeface="+mn-cs"/>
            </a:endParaRPr>
          </a:p>
          <a:p>
            <a:pPr marL="0" marR="0" indent="0" algn="l" defTabSz="914367" rtl="0" eaLnBrk="1" fontAlgn="auto" latinLnBrk="0" hangingPunct="1">
              <a:lnSpc>
                <a:spcPct val="90000"/>
              </a:lnSpc>
              <a:spcBef>
                <a:spcPts val="0"/>
              </a:spcBef>
              <a:spcAft>
                <a:spcPts val="333"/>
              </a:spcAft>
              <a:buClrTx/>
              <a:buSzTx/>
              <a:buFontTx/>
              <a:buNone/>
              <a:tabLst/>
              <a:defRPr/>
            </a:pPr>
            <a:r>
              <a:rPr lang="en-US" sz="882" i="0" kern="1200" baseline="0" dirty="0">
                <a:solidFill>
                  <a:schemeClr val="tx1"/>
                </a:solidFill>
                <a:effectLst/>
                <a:latin typeface="Segoe UI Light" pitchFamily="34" charset="0"/>
                <a:ea typeface="+mn-ea"/>
                <a:cs typeface="+mn-cs"/>
              </a:rPr>
              <a:t>The second benefit is platform-provided replication. Some services such as geo-redundant storage provide automatic replication to the paired region.</a:t>
            </a:r>
          </a:p>
          <a:p>
            <a:pPr marL="0" marR="0" indent="0" algn="l" defTabSz="914367" rtl="0" eaLnBrk="1" fontAlgn="auto" latinLnBrk="0" hangingPunct="1">
              <a:lnSpc>
                <a:spcPct val="90000"/>
              </a:lnSpc>
              <a:spcBef>
                <a:spcPts val="0"/>
              </a:spcBef>
              <a:spcAft>
                <a:spcPts val="333"/>
              </a:spcAft>
              <a:buClrTx/>
              <a:buSzTx/>
              <a:buFontTx/>
              <a:buNone/>
              <a:tabLst/>
              <a:defRPr/>
            </a:pPr>
            <a:endParaRPr lang="en-US" sz="882" i="0" kern="1200" baseline="0" dirty="0">
              <a:solidFill>
                <a:schemeClr val="tx1"/>
              </a:solidFill>
              <a:effectLst/>
              <a:latin typeface="Segoe UI Light" pitchFamily="34" charset="0"/>
              <a:ea typeface="+mn-ea"/>
              <a:cs typeface="+mn-cs"/>
            </a:endParaRPr>
          </a:p>
          <a:p>
            <a:pPr marL="0" marR="0" indent="0" algn="l" defTabSz="914367" rtl="0" eaLnBrk="1" fontAlgn="auto" latinLnBrk="0" hangingPunct="1">
              <a:lnSpc>
                <a:spcPct val="90000"/>
              </a:lnSpc>
              <a:spcBef>
                <a:spcPts val="0"/>
              </a:spcBef>
              <a:spcAft>
                <a:spcPts val="333"/>
              </a:spcAft>
              <a:buClrTx/>
              <a:buSzTx/>
              <a:buFontTx/>
              <a:buNone/>
              <a:tabLst/>
              <a:defRPr/>
            </a:pPr>
            <a:r>
              <a:rPr lang="en-US" sz="882" i="0" kern="1200" baseline="0" dirty="0">
                <a:solidFill>
                  <a:schemeClr val="tx1"/>
                </a:solidFill>
                <a:effectLst/>
                <a:latin typeface="Segoe UI Light" pitchFamily="34" charset="0"/>
                <a:ea typeface="+mn-ea"/>
                <a:cs typeface="+mn-cs"/>
              </a:rPr>
              <a:t>The third benefit ties to region recovery order. In the event of a broad outage, recovery of one region is prioritized out of every pair. Applications that are deployed across paired regions are guaranteed to have one of the regions recovered with priority. If an application is deployed across regions that are not paired, recovery might be delayed. In the worst case the chosen regions might be the last two to be recovered.</a:t>
            </a:r>
          </a:p>
          <a:p>
            <a:pPr marL="0" marR="0" indent="0" algn="l" defTabSz="914367" rtl="0" eaLnBrk="1" fontAlgn="auto" latinLnBrk="0" hangingPunct="1">
              <a:lnSpc>
                <a:spcPct val="90000"/>
              </a:lnSpc>
              <a:spcBef>
                <a:spcPts val="0"/>
              </a:spcBef>
              <a:spcAft>
                <a:spcPts val="333"/>
              </a:spcAft>
              <a:buClrTx/>
              <a:buSzTx/>
              <a:buFontTx/>
              <a:buNone/>
              <a:tabLst/>
              <a:defRPr/>
            </a:pPr>
            <a:br>
              <a:rPr lang="en-US" sz="882" i="0" kern="1200" baseline="0" dirty="0">
                <a:solidFill>
                  <a:schemeClr val="tx1"/>
                </a:solidFill>
                <a:effectLst/>
                <a:latin typeface="Segoe UI Light" pitchFamily="34" charset="0"/>
                <a:ea typeface="+mn-ea"/>
                <a:cs typeface="+mn-cs"/>
              </a:rPr>
            </a:br>
            <a:r>
              <a:rPr lang="en-US" sz="882" i="0" kern="1200" baseline="0" dirty="0">
                <a:solidFill>
                  <a:schemeClr val="tx1"/>
                </a:solidFill>
                <a:effectLst/>
                <a:latin typeface="Segoe UI Light" pitchFamily="34" charset="0"/>
                <a:ea typeface="+mn-ea"/>
                <a:cs typeface="+mn-cs"/>
              </a:rPr>
              <a:t>The fourth benefit is associated with sequential updates. Planned Azure system updates are rolled out to paired regions sequentially, not at the same time. This helps minimize downtime, the effect of bugs, and logical failures in the rare event of a bad update.</a:t>
            </a:r>
          </a:p>
          <a:p>
            <a:pPr marL="0" marR="0" indent="0" algn="l" defTabSz="914367" rtl="0" eaLnBrk="1" fontAlgn="auto" latinLnBrk="0" hangingPunct="1">
              <a:lnSpc>
                <a:spcPct val="90000"/>
              </a:lnSpc>
              <a:spcBef>
                <a:spcPts val="0"/>
              </a:spcBef>
              <a:spcAft>
                <a:spcPts val="333"/>
              </a:spcAft>
              <a:buClrTx/>
              <a:buSzTx/>
              <a:buFontTx/>
              <a:buNone/>
              <a:tabLst/>
              <a:defRPr/>
            </a:pPr>
            <a:endParaRPr lang="en-US" sz="882" i="0" kern="1200" baseline="0" dirty="0">
              <a:solidFill>
                <a:schemeClr val="tx1"/>
              </a:solidFill>
              <a:effectLst/>
              <a:latin typeface="Segoe UI Light" pitchFamily="34" charset="0"/>
              <a:ea typeface="+mn-ea"/>
              <a:cs typeface="+mn-cs"/>
            </a:endParaRPr>
          </a:p>
          <a:p>
            <a:pPr marL="0" marR="0" indent="0" algn="l" defTabSz="914367" rtl="0" eaLnBrk="1" fontAlgn="auto" latinLnBrk="0" hangingPunct="1">
              <a:lnSpc>
                <a:spcPct val="90000"/>
              </a:lnSpc>
              <a:spcBef>
                <a:spcPts val="0"/>
              </a:spcBef>
              <a:spcAft>
                <a:spcPts val="333"/>
              </a:spcAft>
              <a:buClrTx/>
              <a:buSzTx/>
              <a:buFontTx/>
              <a:buNone/>
              <a:tabLst/>
              <a:defRPr/>
            </a:pPr>
            <a:r>
              <a:rPr lang="en-US" sz="882" i="0" kern="1200" baseline="0" dirty="0">
                <a:solidFill>
                  <a:schemeClr val="tx1"/>
                </a:solidFill>
                <a:effectLst/>
                <a:latin typeface="Segoe UI Light" pitchFamily="34" charset="0"/>
                <a:ea typeface="+mn-ea"/>
                <a:cs typeface="+mn-cs"/>
              </a:rPr>
              <a:t>The sixth benefit is data residency. To meet data residency requirements for tax and law enforcement jurisdiction purposes, a region resides within the same geography as its pair, with the exception of Brazil South.</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9/21/2023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6933356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Authorize requests to Azure Storage - </a:t>
            </a:r>
            <a:r>
              <a:rPr lang="en-US" dirty="0">
                <a:hlinkClick r:id="rId3"/>
              </a:rPr>
              <a:t>https://docs.microsoft.com/en-us/rest/api/storageservices/authorize-requests-to-azure-storage</a:t>
            </a:r>
            <a:endParaRPr lang="en-US" dirty="0"/>
          </a:p>
          <a:p>
            <a:endParaRPr lang="en-US" dirty="0"/>
          </a:p>
          <a:p>
            <a:r>
              <a:rPr lang="en-US" dirty="0"/>
              <a:t>More details on the next slides, just introduce the choices. </a:t>
            </a:r>
            <a:r>
              <a:rPr lang="en-US" sz="900" dirty="0">
                <a:latin typeface="Segoe UI Light"/>
                <a:cs typeface="Segoe UI Light"/>
              </a:rPr>
              <a:t>Every request made against a secured resource in the Blob, File, Queue, or Table service must be authorized. Authorization ensures that resources in your storage account are accessible only when you want them to be, and only to those users or applications to whom you grant access. You can authorize requests for Azure Storage by using Azure AD, Access Keys, and Shared Access Signatures. You also have the option of enabling anonymous access. </a:t>
            </a:r>
          </a:p>
          <a:p>
            <a:endParaRPr lang="en-US" sz="900" dirty="0">
              <a:latin typeface="Segoe UI Light"/>
              <a:cs typeface="Segoe UI Light"/>
            </a:endParaRPr>
          </a:p>
          <a:p>
            <a:r>
              <a:rPr lang="en-US" sz="900" dirty="0">
                <a:latin typeface="Segoe UI Light"/>
                <a:cs typeface="Segoe UI Light"/>
              </a:rPr>
              <a:t>Instructor Note – Azure Files Azure AD Authentication is no longer in preview -- </a:t>
            </a:r>
            <a:r>
              <a:rPr lang="en-US" sz="2000" dirty="0">
                <a:hlinkClick r:id="rId4"/>
              </a:rPr>
              <a:t>General availability of Azure Files on-premises Active Directory Domain Services authentication | Azure Blog and Updates | Microsoft Azure</a:t>
            </a:r>
            <a:endParaRPr lang="en-US" sz="900" b="1" dirty="0">
              <a:latin typeface="Segoe UI Light"/>
              <a:cs typeface="Segoe UI Light"/>
            </a:endParaRPr>
          </a:p>
          <a:p>
            <a:endParaRPr lang="en-US" sz="900" dirty="0">
              <a:cs typeface="Segoe UI Light"/>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602314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Shared Access Signatures - </a:t>
            </a:r>
            <a:r>
              <a:rPr lang="en-US" dirty="0">
                <a:hlinkClick r:id="rId3"/>
              </a:rPr>
              <a:t>https://docs.microsoft.com/en-us/rest/api/storageservices/delegate-access-with-shared-access-signature</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Instructor Note </a:t>
            </a:r>
            <a:r>
              <a:rPr lang="en-US" dirty="0">
                <a:sym typeface="Wingdings" panose="05000000000000000000" pitchFamily="2" charset="2"/>
              </a:rPr>
              <a:t> Combine SAS with a stored access policy to add an additional level of security and protection.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sym typeface="Wingdings" panose="05000000000000000000" pitchFamily="2" charset="2"/>
              </a:rPr>
              <a:t>Instructor Note2  This UI is showing creating a SAS item in Blob / Container storage, so you get the User Delegation key as an option.  You will not see this option in other places.</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r>
              <a:rPr lang="en-US" sz="850" kern="1200" dirty="0">
                <a:effectLst/>
                <a:latin typeface="Segoe UI Light"/>
                <a:cs typeface="Segoe UI Light"/>
              </a:rPr>
              <a:t>A SAS provides delegated access to resources in your storage account. With an SAS, you can grant clients access to resources in your storage account, without sharing your account keys, which is the key point of using SAS in your applications—</a:t>
            </a:r>
            <a:r>
              <a:rPr lang="en-US" sz="850" dirty="0">
                <a:latin typeface="Segoe UI Light"/>
                <a:cs typeface="Segoe UI Light"/>
              </a:rPr>
              <a:t>SAS</a:t>
            </a:r>
            <a:r>
              <a:rPr lang="en-US" sz="850" kern="1200" dirty="0">
                <a:effectLst/>
                <a:latin typeface="Segoe UI Light"/>
                <a:cs typeface="Segoe UI Light"/>
              </a:rPr>
              <a:t> is a secure way to share your storage resources without compromising your account keys.</a:t>
            </a:r>
          </a:p>
          <a:p>
            <a:r>
              <a:rPr lang="en-US" sz="850" dirty="0">
                <a:latin typeface="Segoe UI Light"/>
                <a:cs typeface="Segoe UI Light"/>
              </a:rPr>
              <a:t>SAS</a:t>
            </a:r>
            <a:r>
              <a:rPr lang="en-US" sz="850" kern="1200" dirty="0">
                <a:effectLst/>
                <a:latin typeface="Segoe UI Light"/>
                <a:cs typeface="Segoe UI Light"/>
              </a:rPr>
              <a:t> gives you granular control over the type of access you grant to clients who have the SAS, including:</a:t>
            </a:r>
            <a:endParaRPr lang="en-US" sz="850" kern="1200" dirty="0">
              <a:latin typeface="Segoe UI Light"/>
              <a:cs typeface="Segoe UI Light"/>
            </a:endParaRPr>
          </a:p>
          <a:p>
            <a:r>
              <a:rPr lang="en-US" sz="882" kern="1200" dirty="0">
                <a:solidFill>
                  <a:schemeClr val="tx1"/>
                </a:solidFill>
                <a:effectLst/>
                <a:latin typeface="Segoe UI Light" pitchFamily="34" charset="0"/>
                <a:ea typeface="+mn-ea"/>
                <a:cs typeface="+mn-cs"/>
              </a:rPr>
              <a:t>• The interval over which the SAS is valid, including the start time and the expiry time.</a:t>
            </a:r>
          </a:p>
          <a:p>
            <a:r>
              <a:rPr lang="en-US" sz="882" kern="1200" dirty="0">
                <a:solidFill>
                  <a:schemeClr val="tx1"/>
                </a:solidFill>
                <a:effectLst/>
                <a:latin typeface="Segoe UI Light" pitchFamily="34" charset="0"/>
                <a:ea typeface="+mn-ea"/>
                <a:cs typeface="+mn-cs"/>
              </a:rPr>
              <a:t>• The permissions granted by the SAS. For example, an SAS for a blob might grant read and write permissions to that blob, but not delete permissions.</a:t>
            </a:r>
          </a:p>
          <a:p>
            <a:r>
              <a:rPr lang="en-US" sz="882" kern="1200" dirty="0">
                <a:solidFill>
                  <a:schemeClr val="tx1"/>
                </a:solidFill>
                <a:effectLst/>
                <a:latin typeface="Segoe UI Light" pitchFamily="34" charset="0"/>
                <a:ea typeface="+mn-ea"/>
                <a:cs typeface="+mn-cs"/>
              </a:rPr>
              <a:t>• An optional IP address or range of IP addresses from which Azure Storage will accept the SAS. For example, you might specify a range of IP addresses belonging to your organization.</a:t>
            </a:r>
          </a:p>
          <a:p>
            <a:r>
              <a:rPr lang="en-US" sz="882" kern="1200" dirty="0">
                <a:solidFill>
                  <a:schemeClr val="tx1"/>
                </a:solidFill>
                <a:effectLst/>
                <a:latin typeface="Segoe UI Light" pitchFamily="34" charset="0"/>
                <a:ea typeface="+mn-ea"/>
                <a:cs typeface="+mn-cs"/>
              </a:rPr>
              <a:t>• The protocol over which Azure Storage will accept the SAS. You can use this optional parameter to restrict access to clients using HTTPS.</a:t>
            </a:r>
          </a:p>
          <a:p>
            <a:r>
              <a:rPr lang="en-US" sz="882" kern="1200" dirty="0">
                <a:solidFill>
                  <a:schemeClr val="tx1"/>
                </a:solidFill>
                <a:effectLst/>
                <a:latin typeface="Segoe UI Light" pitchFamily="34" charset="0"/>
                <a:ea typeface="+mn-ea"/>
                <a:cs typeface="+mn-cs"/>
              </a:rPr>
              <a:t>Explain that you can create two types of SAS’s:</a:t>
            </a:r>
          </a:p>
          <a:p>
            <a:r>
              <a:rPr lang="en-US" sz="882" kern="1200" dirty="0">
                <a:solidFill>
                  <a:schemeClr val="tx1"/>
                </a:solidFill>
                <a:effectLst/>
                <a:latin typeface="Segoe UI Light" pitchFamily="34" charset="0"/>
                <a:ea typeface="+mn-ea"/>
                <a:cs typeface="+mn-cs"/>
              </a:rPr>
              <a:t>• Service SAS. The service SAS delegates access to a resource in just one of the storage services: Blob, Queue, Table, or File service. </a:t>
            </a:r>
          </a:p>
          <a:p>
            <a:r>
              <a:rPr lang="en-US" sz="882" kern="1200" dirty="0">
                <a:solidFill>
                  <a:schemeClr val="tx1"/>
                </a:solidFill>
                <a:effectLst/>
                <a:latin typeface="Segoe UI Light" pitchFamily="34" charset="0"/>
                <a:ea typeface="+mn-ea"/>
                <a:cs typeface="+mn-cs"/>
              </a:rPr>
              <a:t>• Account SAS. The account SAS delegates access to resources in one or more of the storage services. All of the operations available via a service SAS are also available via an account SAS. Additionally, with the account SAS, you can delegate access to operations that apply to a given service, such as Get/Set Service Properties and Get Service Stats. You can also delegate access to read, write, and delete operations on blob containers, tables, queues, and file shares that are not permitted with a service SAS. </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Describe two common design patterns where an SAS is useful is a service where users read and write their own data to your storage account. </a:t>
            </a:r>
          </a:p>
          <a:p>
            <a:r>
              <a:rPr lang="en-US" sz="882" kern="1200" dirty="0">
                <a:solidFill>
                  <a:schemeClr val="tx1"/>
                </a:solidFill>
                <a:effectLst/>
                <a:latin typeface="Segoe UI Light" pitchFamily="34" charset="0"/>
                <a:ea typeface="+mn-ea"/>
                <a:cs typeface="+mn-cs"/>
              </a:rPr>
              <a:t>In the</a:t>
            </a:r>
            <a:r>
              <a:rPr lang="en-US" sz="882" kern="1200" baseline="0" dirty="0">
                <a:solidFill>
                  <a:schemeClr val="tx1"/>
                </a:solidFill>
                <a:effectLst/>
                <a:latin typeface="Segoe UI Light" pitchFamily="34" charset="0"/>
                <a:ea typeface="+mn-ea"/>
                <a:cs typeface="+mn-cs"/>
              </a:rPr>
              <a:t> first pattern, c</a:t>
            </a:r>
            <a:r>
              <a:rPr lang="en-US" sz="882" kern="1200" dirty="0">
                <a:solidFill>
                  <a:schemeClr val="tx1"/>
                </a:solidFill>
                <a:effectLst/>
                <a:latin typeface="Segoe UI Light" pitchFamily="34" charset="0"/>
                <a:ea typeface="+mn-ea"/>
                <a:cs typeface="+mn-cs"/>
              </a:rPr>
              <a:t>lients upload and download data via a front-end proxy service that performs authentication. This front-end proxy service has the advantage of allowing validation of business rules, but for large amounts of data or high-volume transactions, creating a service that can scale to match demand could be expensive or difficult.</a:t>
            </a:r>
          </a:p>
          <a:p>
            <a:r>
              <a:rPr lang="en-US" sz="882" kern="1200" dirty="0">
                <a:solidFill>
                  <a:schemeClr val="tx1"/>
                </a:solidFill>
                <a:effectLst/>
                <a:latin typeface="Segoe UI Light" pitchFamily="34" charset="0"/>
                <a:ea typeface="+mn-ea"/>
                <a:cs typeface="+mn-cs"/>
              </a:rPr>
              <a:t>In</a:t>
            </a:r>
            <a:r>
              <a:rPr lang="en-US" sz="882" kern="1200" baseline="0" dirty="0">
                <a:solidFill>
                  <a:schemeClr val="tx1"/>
                </a:solidFill>
                <a:effectLst/>
                <a:latin typeface="Segoe UI Light" pitchFamily="34" charset="0"/>
                <a:ea typeface="+mn-ea"/>
                <a:cs typeface="+mn-cs"/>
              </a:rPr>
              <a:t> the second pattern</a:t>
            </a:r>
            <a:r>
              <a:rPr lang="en-US" sz="882" kern="1200" dirty="0">
                <a:solidFill>
                  <a:schemeClr val="tx1"/>
                </a:solidFill>
                <a:effectLst/>
                <a:latin typeface="Segoe UI Light" pitchFamily="34" charset="0"/>
                <a:ea typeface="+mn-ea"/>
                <a:cs typeface="+mn-cs"/>
              </a:rPr>
              <a:t>, a lightweight service authenticates the client as needed and then generates an SAS. After the client receives the SAS, they can access storage account resources directly using the permissions defined by the SAS and the interval allowed by the SAS. The SAS mitigates the need for routing all data through the front-end proxy service.</a:t>
            </a:r>
          </a:p>
          <a:p>
            <a:r>
              <a:rPr lang="en-US" sz="882" kern="1200" dirty="0">
                <a:solidFill>
                  <a:schemeClr val="tx1"/>
                </a:solidFill>
                <a:effectLst/>
                <a:latin typeface="Segoe UI Light" pitchFamily="34" charset="0"/>
                <a:ea typeface="+mn-ea"/>
                <a:cs typeface="+mn-cs"/>
              </a:rPr>
              <a:t>Note that many real-world services use a hybrid of these two approaches. For example, some data might be processed and validated via the front-end proxy, while other data is saved and read (or just read) directly using SAS.</a:t>
            </a:r>
          </a:p>
          <a:p>
            <a:endParaRPr lang="en-US" dirty="0"/>
          </a:p>
          <a:p>
            <a:r>
              <a:rPr lang="en-US" dirty="0"/>
              <a:t>A user delegation SAS, introduced with version 2018-11-09. A user delegation SAS is secured with Azure AD credentials. This type of SAS is supported for the Blob service only and can be used to grant access to containers and blobs. For more information, see Create a user delegation SAS.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9/21/2023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96121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Authorize access to blobs and queues using Azure Active Directory - https://docs.microsoft.com/en-us/azure/storage/common/storage-auth-aad</a:t>
            </a:r>
          </a:p>
          <a:p>
            <a:endParaRPr lang="en-US" sz="850" dirty="0">
              <a:solidFill>
                <a:srgbClr val="4C4C51"/>
              </a:solidFill>
              <a:latin typeface="Segoe UI"/>
              <a:cs typeface="Segoe UI"/>
            </a:endParaRPr>
          </a:p>
          <a:p>
            <a:r>
              <a:rPr lang="en-US" sz="850" b="0" i="0" dirty="0">
                <a:solidFill>
                  <a:srgbClr val="4C4C51"/>
                </a:solidFill>
                <a:effectLst/>
                <a:latin typeface="Segoe UI"/>
                <a:cs typeface="Segoe UI"/>
              </a:rPr>
              <a:t>With AAD authentication, you can now use Azure’s role-based access control framework to grant specific permissions to users, groups and applications down to the scope of an individual blob container or queue. This capability extends the existing Shared Key and SAS Tokens authorization mechanisms.</a:t>
            </a:r>
            <a:endParaRPr lang="en-US" sz="850" b="0" i="0" dirty="0">
              <a:solidFill>
                <a:srgbClr val="000000"/>
              </a:solidFill>
              <a:effectLst/>
              <a:latin typeface="Segoe UI"/>
              <a:cs typeface="Segoe UI"/>
            </a:endParaRPr>
          </a:p>
          <a:p>
            <a:endParaRPr lang="en-US" b="0" i="0" dirty="0">
              <a:solidFill>
                <a:srgbClr val="4C4C51"/>
              </a:solidFill>
              <a:effectLst/>
              <a:latin typeface="Segoe UI" panose="020B0502040204020203" pitchFamily="34" charset="0"/>
            </a:endParaRPr>
          </a:p>
          <a:p>
            <a:pPr marL="171450" indent="-171450">
              <a:buFont typeface="Arial" panose="020B0604020202020204" pitchFamily="34" charset="0"/>
              <a:buChar char="•"/>
            </a:pPr>
            <a:r>
              <a:rPr lang="en-US" b="0" i="0" dirty="0">
                <a:solidFill>
                  <a:srgbClr val="4C4C51"/>
                </a:solidFill>
                <a:effectLst/>
                <a:latin typeface="Segoe UI" panose="020B0502040204020203" pitchFamily="34" charset="0"/>
              </a:rPr>
              <a:t>Provides built-in roles for authorizing access to blob and queue data using Azure AD and </a:t>
            </a:r>
            <a:r>
              <a:rPr lang="en-US" b="0" i="0" dirty="0" err="1">
                <a:solidFill>
                  <a:srgbClr val="4C4C51"/>
                </a:solidFill>
                <a:effectLst/>
                <a:latin typeface="Segoe UI" panose="020B0502040204020203" pitchFamily="34" charset="0"/>
              </a:rPr>
              <a:t>Oauth</a:t>
            </a:r>
            <a:r>
              <a:rPr lang="en-US" b="0" i="0" dirty="0">
                <a:solidFill>
                  <a:srgbClr val="4C4C51"/>
                </a:solidFill>
                <a:effectLst/>
                <a:latin typeface="Segoe UI" panose="020B0502040204020203" pitchFamily="34" charset="0"/>
              </a:rPr>
              <a:t>.</a:t>
            </a:r>
          </a:p>
          <a:p>
            <a:pPr marL="171450" indent="-171450">
              <a:buFont typeface="Arial" panose="020B0604020202020204" pitchFamily="34" charset="0"/>
              <a:buChar char="•"/>
            </a:pPr>
            <a:r>
              <a:rPr lang="en-US" b="0" i="0" dirty="0">
                <a:solidFill>
                  <a:srgbClr val="4C4C51"/>
                </a:solidFill>
                <a:effectLst/>
                <a:latin typeface="Segoe UI" panose="020B0502040204020203" pitchFamily="34" charset="0"/>
              </a:rPr>
              <a:t>Provides scope from Management Groups down to individual containers and queues.</a:t>
            </a:r>
          </a:p>
          <a:p>
            <a:pPr marL="171450" indent="-171450">
              <a:buFont typeface="Arial" panose="020B0604020202020204" pitchFamily="34" charset="0"/>
              <a:buChar char="•"/>
            </a:pPr>
            <a:r>
              <a:rPr lang="en-US" b="0" i="0" dirty="0">
                <a:solidFill>
                  <a:srgbClr val="4C4C51"/>
                </a:solidFill>
                <a:effectLst/>
                <a:latin typeface="Segoe UI" panose="020B0502040204020203" pitchFamily="34" charset="0"/>
              </a:rPr>
              <a:t>Available for all general-purpose and Blob storage accounts in all public regions and national clouds.</a:t>
            </a:r>
          </a:p>
          <a:p>
            <a:pPr marL="171450" indent="-171450">
              <a:buFont typeface="Arial" panose="020B0604020202020204" pitchFamily="34" charset="0"/>
              <a:buChar char="•"/>
            </a:pPr>
            <a:endParaRPr lang="en-US" b="0" i="0" dirty="0">
              <a:solidFill>
                <a:srgbClr val="4C4C51"/>
              </a:solidFill>
              <a:effectLst/>
              <a:latin typeface="Segoe UI" panose="020B0502040204020203" pitchFamily="34" charset="0"/>
            </a:endParaRPr>
          </a:p>
          <a:p>
            <a:pPr marL="0" indent="0">
              <a:buFont typeface="Arial" panose="020B0604020202020204" pitchFamily="34" charset="0"/>
              <a:buNone/>
            </a:pPr>
            <a:r>
              <a:rPr lang="en-US" b="0" i="0" dirty="0">
                <a:solidFill>
                  <a:srgbClr val="4C4C51"/>
                </a:solidFill>
                <a:effectLst/>
                <a:latin typeface="Segoe UI" panose="020B0502040204020203" pitchFamily="34" charset="0"/>
              </a:rPr>
              <a:t>With Azure AD, access to a resource is a two-step process. First, the security principal's identity is authenticated, and an OAuth 2.0 token is returned. Next, the token is passed as part of a request to the Blob or Queue service and used by the service to authorize access to the specified resource.</a:t>
            </a:r>
          </a:p>
          <a:p>
            <a:pPr marL="0" indent="0">
              <a:buFont typeface="Arial" panose="020B0604020202020204" pitchFamily="34" charset="0"/>
              <a:buNone/>
            </a:pPr>
            <a:endParaRPr lang="en-US" b="0" i="0" dirty="0">
              <a:solidFill>
                <a:srgbClr val="4C4C51"/>
              </a:solidFill>
              <a:effectLst/>
              <a:latin typeface="Segoe UI" panose="020B0502040204020203" pitchFamily="34" charset="0"/>
            </a:endParaRPr>
          </a:p>
          <a:p>
            <a:pPr marL="0" indent="0">
              <a:buFont typeface="Arial" panose="020B0604020202020204" pitchFamily="34" charset="0"/>
              <a:buNone/>
            </a:pPr>
            <a:r>
              <a:rPr lang="en-US" b="0" i="0" dirty="0">
                <a:solidFill>
                  <a:srgbClr val="4C4C51"/>
                </a:solidFill>
                <a:effectLst/>
                <a:latin typeface="Segoe UI" panose="020B0502040204020203" pitchFamily="34" charset="0"/>
              </a:rPr>
              <a:t>Note that it can take up to 5 minutes for the RBAC permissions to propagate. </a:t>
            </a:r>
          </a:p>
          <a:p>
            <a:pPr marL="171450" indent="-171450">
              <a:buFont typeface="Arial" panose="020B0604020202020204" pitchFamily="34" charset="0"/>
              <a:buChar char="•"/>
            </a:pPr>
            <a:endParaRPr lang="en-US" b="0" i="0" dirty="0">
              <a:solidFill>
                <a:srgbClr val="4C4C51"/>
              </a:solidFill>
              <a:effectLst/>
              <a:latin typeface="Segoe UI" panose="020B0502040204020203" pitchFamily="34" charset="0"/>
            </a:endParaRPr>
          </a:p>
          <a:p>
            <a:pPr marL="171450" indent="-171450">
              <a:buFont typeface="Arial" panose="020B0604020202020204" pitchFamily="34" charset="0"/>
              <a:buChar char="•"/>
            </a:pPr>
            <a:endParaRPr lang="en-US" b="0" i="0" dirty="0">
              <a:solidFill>
                <a:srgbClr val="4C4C51"/>
              </a:solidFill>
              <a:effectLst/>
              <a:latin typeface="Segoe UI" panose="020B0502040204020203" pitchFamily="34" charset="0"/>
            </a:endParaRPr>
          </a:p>
          <a:p>
            <a:endParaRPr lang="en-US" b="0" i="0" dirty="0">
              <a:solidFill>
                <a:srgbClr val="4C4C51"/>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049605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Immutable storage for Azure Blob Storage enables users to store business-critical data in a WORM (Write Once, Read Many) state. While in a WORM state, data cannot be modified or deleted for a user-specified interval. By configuring immutability policies for blob data, you can protect your data from overwrites and deletes.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Immutable storage for Azure Blob storage supports two types of immutability policies: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Time-based retention policies: With a time-based retention policy, users can set policies to store data for a specified interval. When a time-based retention policy is set, objects can be created and read, but not modified or deleted. After the retention period has expired, objects can be deleted but not overwritten. To learn more about time-based retention policies, see Time-based retention policies for immutable blob data.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Legal hold policies: A legal hold is a temporary immutability policy that can be applied for legal investigation purposes or general protection policies. A legal hold stores blob data in a Write-Once, Read-Many (WORM) format until it is explicitly cleared. When a legal hold is in effect, blobs can be created and read, but not modified or deleted. Use a legal hold when the period of time that the data must be kept in a WORM state is unknown.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9/21/2023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115170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Time-based retention policies maintain blob data in a WORM state for a specified interval. For more information about time-based retention policies, see Time-based retention policies for immutable blob data.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You have three options for configuring a time-based retention policy for a blob version: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Option 1: You can configure a default policy on the storage account or container that applies to all objects in the account or container. Objects in the account or container will inherit the default policy unless you explicitly override it by configuring a policy on an individual blob version.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Option 2: You can configure a policy on the current version of the blob. This policy can override a default policy configured on the storage account or container, if a default policy exists and it is unlocked. By default, any previous versions that are created after the policy is configured will inherit the policy on the current version of the blob.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Option 3: You can configure a policy on a previous version of a blob. This policy can override a default policy configured on the current version, if one exists and it is unlocked.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To configure a time-based retention policy on the current version of a blob, follow these steps: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sz="882" kern="1200" dirty="0">
                <a:solidFill>
                  <a:schemeClr val="tx1"/>
                </a:solidFill>
                <a:effectLst/>
                <a:latin typeface="Segoe UI Light" pitchFamily="34" charset="0"/>
                <a:ea typeface="+mn-ea"/>
                <a:cs typeface="+mn-cs"/>
              </a:rPr>
              <a:t>Navigate to the container that contains the target blob.</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endParaRPr lang="en-US" sz="882" kern="1200" dirty="0">
              <a:solidFill>
                <a:schemeClr val="tx1"/>
              </a:solidFill>
              <a:effectLst/>
              <a:latin typeface="Segoe UI Light" pitchFamily="34" charset="0"/>
              <a:ea typeface="+mn-ea"/>
              <a:cs typeface="+mn-cs"/>
            </a:endParaRP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sz="882" kern="1200" dirty="0">
                <a:solidFill>
                  <a:schemeClr val="tx1"/>
                </a:solidFill>
                <a:effectLst/>
                <a:latin typeface="Segoe UI Light" pitchFamily="34" charset="0"/>
                <a:ea typeface="+mn-ea"/>
                <a:cs typeface="+mn-cs"/>
              </a:rPr>
              <a:t>Select the More button to the right of the blob name and choose Access policy. If a time-based retention policy has already been configured for the previous version, it appears in the Access policy dialog.</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endParaRPr lang="en-US" sz="882" kern="1200" dirty="0">
              <a:solidFill>
                <a:schemeClr val="tx1"/>
              </a:solidFill>
              <a:effectLst/>
              <a:latin typeface="Segoe UI Light" pitchFamily="34" charset="0"/>
              <a:ea typeface="+mn-ea"/>
              <a:cs typeface="+mn-cs"/>
            </a:endParaRP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sz="882" kern="1200" dirty="0">
                <a:solidFill>
                  <a:schemeClr val="tx1"/>
                </a:solidFill>
                <a:effectLst/>
                <a:latin typeface="Segoe UI Light" pitchFamily="34" charset="0"/>
                <a:ea typeface="+mn-ea"/>
                <a:cs typeface="+mn-cs"/>
              </a:rPr>
              <a:t>In the Access policy dialog, under the Immutable blob versions section, choose Add policy.</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endParaRPr lang="en-US" sz="882" kern="1200" dirty="0">
              <a:solidFill>
                <a:schemeClr val="tx1"/>
              </a:solidFill>
              <a:effectLst/>
              <a:latin typeface="Segoe UI Light" pitchFamily="34" charset="0"/>
              <a:ea typeface="+mn-ea"/>
              <a:cs typeface="+mn-cs"/>
            </a:endParaRP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sz="882" kern="1200" dirty="0">
                <a:solidFill>
                  <a:schemeClr val="tx1"/>
                </a:solidFill>
                <a:effectLst/>
                <a:latin typeface="Segoe UI Light" pitchFamily="34" charset="0"/>
                <a:ea typeface="+mn-ea"/>
                <a:cs typeface="+mn-cs"/>
              </a:rPr>
              <a:t>Select Time-based retention policy and specify the retention interval.</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endParaRPr lang="en-US" sz="882" kern="1200" dirty="0">
              <a:solidFill>
                <a:schemeClr val="tx1"/>
              </a:solidFill>
              <a:effectLst/>
              <a:latin typeface="Segoe UI Light" pitchFamily="34" charset="0"/>
              <a:ea typeface="+mn-ea"/>
              <a:cs typeface="+mn-cs"/>
            </a:endParaRP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sz="882" kern="1200" dirty="0">
                <a:solidFill>
                  <a:schemeClr val="tx1"/>
                </a:solidFill>
                <a:effectLst/>
                <a:latin typeface="Segoe UI Light" pitchFamily="34" charset="0"/>
                <a:ea typeface="+mn-ea"/>
                <a:cs typeface="+mn-cs"/>
              </a:rPr>
              <a:t>Select OK to apply the policy to the current version of the blob.</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9/21/2023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170819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9/21/2023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103039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 legal hold stores immutable data until the legal hold is explicitly cleared. To learn more about legal hold policies, see Legal holds for immutable blob data.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To configure a legal hold on a blob version, you must first enable version-level immutability support on the storage account or container.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To configure a legal hold on a blob version with the Azure portal, follow these steps:</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endParaRPr lang="en-US" sz="882" kern="1200" dirty="0">
              <a:solidFill>
                <a:schemeClr val="tx1"/>
              </a:solidFill>
              <a:effectLst/>
              <a:latin typeface="Segoe UI Light" pitchFamily="34" charset="0"/>
              <a:ea typeface="+mn-ea"/>
              <a:cs typeface="+mn-cs"/>
            </a:endParaRP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sz="882" kern="1200" dirty="0">
                <a:solidFill>
                  <a:schemeClr val="tx1"/>
                </a:solidFill>
                <a:effectLst/>
                <a:latin typeface="Segoe UI Light" pitchFamily="34" charset="0"/>
                <a:ea typeface="+mn-ea"/>
                <a:cs typeface="+mn-cs"/>
              </a:rPr>
              <a:t>Locate the target version, which may be the current version or a previous version of a blob. Select the More button and choose Access policy.</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endParaRPr lang="en-US" sz="882" kern="1200" dirty="0">
              <a:solidFill>
                <a:schemeClr val="tx1"/>
              </a:solidFill>
              <a:effectLst/>
              <a:latin typeface="Segoe UI Light" pitchFamily="34" charset="0"/>
              <a:ea typeface="+mn-ea"/>
              <a:cs typeface="+mn-cs"/>
            </a:endParaRP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sz="882" kern="1200" dirty="0">
                <a:solidFill>
                  <a:schemeClr val="tx1"/>
                </a:solidFill>
                <a:effectLst/>
                <a:latin typeface="Segoe UI Light" pitchFamily="34" charset="0"/>
                <a:ea typeface="+mn-ea"/>
                <a:cs typeface="+mn-cs"/>
              </a:rPr>
              <a:t>Under the Immutable blob versions section, select Add policy.</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endParaRPr lang="en-US" sz="882" kern="1200" dirty="0">
              <a:solidFill>
                <a:schemeClr val="tx1"/>
              </a:solidFill>
              <a:effectLst/>
              <a:latin typeface="Segoe UI Light" pitchFamily="34" charset="0"/>
              <a:ea typeface="+mn-ea"/>
              <a:cs typeface="+mn-cs"/>
            </a:endParaRP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sz="882" kern="1200" dirty="0">
                <a:solidFill>
                  <a:schemeClr val="tx1"/>
                </a:solidFill>
                <a:effectLst/>
                <a:latin typeface="Segoe UI Light" pitchFamily="34" charset="0"/>
                <a:ea typeface="+mn-ea"/>
                <a:cs typeface="+mn-cs"/>
              </a:rPr>
              <a:t>Choose Legal hold as the policy type and select OK to apply it.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9/21/2023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272022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Overview of Azure Files identity-based authentication support for SMB access - </a:t>
            </a:r>
            <a:r>
              <a:rPr lang="en-US" sz="850" dirty="0">
                <a:latin typeface="Segoe UI Light"/>
                <a:cs typeface="Segoe UI Light"/>
                <a:hlinkClick r:id="rId3"/>
              </a:rPr>
              <a:t>https://docs.microsoft.com/en-us/azure/storage/files/storage-files-active-directory-overview</a:t>
            </a:r>
            <a:r>
              <a:rPr lang="en-US" sz="850" dirty="0">
                <a:latin typeface="Segoe UI Light"/>
                <a:cs typeface="Segoe UI Light"/>
              </a:rPr>
              <a:t> </a:t>
            </a:r>
            <a:endParaRPr lang="en-US" dirty="0"/>
          </a:p>
          <a:p>
            <a:endParaRPr lang="en-US" dirty="0"/>
          </a:p>
          <a:p>
            <a:pPr marL="228600" indent="-228600">
              <a:buAutoNum type="arabicPeriod"/>
            </a:pPr>
            <a:r>
              <a:rPr lang="en-US" b="0" i="0" dirty="0">
                <a:solidFill>
                  <a:srgbClr val="171717"/>
                </a:solidFill>
                <a:effectLst/>
                <a:latin typeface="Segoe UI" panose="020B0502040204020203" pitchFamily="34" charset="0"/>
              </a:rPr>
              <a:t>Before you can enable authentication on Azure file shares, you must first set up your domain environment. For Azure AD DS authentication, you should enable Azure AD Domain Services and domain join the VMs you plan to access file data from. Your domain-joined VM must reside in the same virtual network (VNET) as your Azure AD DS. Similarly, for on-premises AD DS authentication, you need to set up your domain controller and domain join your machines or VMs.</a:t>
            </a:r>
          </a:p>
          <a:p>
            <a:pPr marL="228600" indent="-228600">
              <a:buAutoNum type="arabicPeriod"/>
            </a:pPr>
            <a:r>
              <a:rPr lang="en-US" dirty="0"/>
              <a:t>When an identity associated with an application running on a VM attempts to access data in Azure file shares, the request is sent to Azure AD DS to authenticate the identity. </a:t>
            </a:r>
          </a:p>
          <a:p>
            <a:pPr marL="228600" indent="-228600">
              <a:buAutoNum type="arabicPeriod"/>
            </a:pPr>
            <a:r>
              <a:rPr lang="en-US" dirty="0"/>
              <a:t>If authentication is successful, Azure AD DS returns a Kerberos token.</a:t>
            </a:r>
          </a:p>
          <a:p>
            <a:pPr marL="228600" indent="-228600">
              <a:buAutoNum type="arabicPeriod"/>
            </a:pPr>
            <a:r>
              <a:rPr lang="en-US" dirty="0"/>
              <a:t>The application sends a request that includes the Kerberos token, and Azure file shares use that token to authorize the request. Azure file shares receive the token only and does not persist Azure AD DS credentials.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665366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dirty="0">
                <a:latin typeface="Segoe UI Light"/>
                <a:cs typeface="Segoe UI Light"/>
              </a:rPr>
              <a:t>On-premises Active Directory Domain Services (AD DS)</a:t>
            </a:r>
          </a:p>
          <a:p>
            <a:endParaRPr lang="en-US" sz="850" dirty="0">
              <a:latin typeface="Segoe UI Light"/>
              <a:cs typeface="Segoe UI Light"/>
            </a:endParaRPr>
          </a:p>
          <a:p>
            <a:r>
              <a:rPr lang="en-US" sz="850" dirty="0">
                <a:latin typeface="Segoe UI Light"/>
                <a:cs typeface="Segoe UI Light"/>
              </a:rPr>
              <a:t>For on-premises AD DS authentication, you must set up your AD domain controllers and domain join your machines or VMs. You can host your domain controllers on Azure VMs or on-premises. Either way, your domain joined clients must have line of sight to the domain service, so they must be within the corporate network or virtual network (VNET) of your domain service.</a:t>
            </a:r>
          </a:p>
          <a:p>
            <a:endParaRPr lang="en-US" sz="850" dirty="0">
              <a:latin typeface="Segoe UI Light"/>
              <a:cs typeface="Segoe UI Light"/>
            </a:endParaRPr>
          </a:p>
          <a:p>
            <a:r>
              <a:rPr lang="en-US" sz="850" dirty="0">
                <a:latin typeface="Segoe UI Light"/>
                <a:cs typeface="Segoe UI Light"/>
              </a:rPr>
              <a:t>The following diagram depicts on-premises AD DS authentication to Azure file shares over SMB. The on-prem AD DS must be synced to Azure AD using Azure AD Connect sync. Only hybrid users that exist in both on-premises AD DS and Azure AD can be authenticated and authorized for Azure file share access. This is because the share level permission is configured against the identity represented in Azure AD where the directory/file level permission is enforced with that in AD DS. Make sure that you configure the permissions correctly against the same hybrid user.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5612549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dirty="0">
                <a:latin typeface="Segoe UI Light"/>
                <a:cs typeface="Segoe UI Light"/>
              </a:rPr>
              <a:t>Azure Active Directory Domain Services (Azure AD DS)</a:t>
            </a:r>
          </a:p>
          <a:p>
            <a:endParaRPr lang="en-US" sz="850" dirty="0">
              <a:latin typeface="Segoe UI Light"/>
              <a:cs typeface="Segoe UI Light"/>
            </a:endParaRPr>
          </a:p>
          <a:p>
            <a:r>
              <a:rPr lang="en-US" sz="850" dirty="0">
                <a:latin typeface="Segoe UI Light"/>
                <a:cs typeface="Segoe UI Light"/>
              </a:rPr>
              <a:t>Azure AD DS provides managed domain services such as domain join, group policies, LDAP, and Kerberos/ Windows New Technology LAN Manager (NTLM) authentication.  These services are fully compatible with Active Directory Domain Services. For more information, see Azure Active Directory Domain Services.</a:t>
            </a:r>
          </a:p>
          <a:p>
            <a:endParaRPr lang="en-US" sz="850" dirty="0">
              <a:latin typeface="Segoe UI Light"/>
              <a:cs typeface="Segoe UI Light"/>
            </a:endParaRPr>
          </a:p>
          <a:p>
            <a:r>
              <a:rPr lang="en-US" sz="850" dirty="0">
                <a:latin typeface="Segoe UI Light"/>
                <a:cs typeface="Segoe UI Light"/>
              </a:rPr>
              <a:t>For Azure AD DS authentication, you should enable Azure AD Domain Services and domain join the VMs you plan to access file data from. Your domain-joined VM must reside in the same virtual network (VNET) as your Azure AD DS.</a:t>
            </a:r>
          </a:p>
          <a:p>
            <a:endParaRPr lang="en-US" sz="850" dirty="0">
              <a:latin typeface="Segoe UI Light"/>
              <a:cs typeface="Segoe UI Light"/>
            </a:endParaRPr>
          </a:p>
          <a:p>
            <a:r>
              <a:rPr lang="en-US" sz="850" dirty="0">
                <a:latin typeface="Segoe UI Light"/>
                <a:cs typeface="Segoe UI Light"/>
              </a:rPr>
              <a:t>The following diagram represents the workflow for Azure AD DS authentication to Azure file shares over SMB. It follows a similar pattern to on-prem AD DS authentication to Azure file shares. </a:t>
            </a:r>
          </a:p>
          <a:p>
            <a:endParaRPr lang="en-US" sz="850" dirty="0">
              <a:latin typeface="Segoe UI Light"/>
              <a:cs typeface="Segoe UI Light"/>
            </a:endParaRPr>
          </a:p>
          <a:p>
            <a:r>
              <a:rPr lang="en-US" sz="850" dirty="0">
                <a:latin typeface="Segoe UI Light"/>
                <a:cs typeface="Segoe UI Light"/>
              </a:rPr>
              <a:t>There are two major differences:</a:t>
            </a:r>
          </a:p>
          <a:p>
            <a:pPr marL="228600" indent="-228600">
              <a:buFont typeface="+mj-lt"/>
              <a:buAutoNum type="arabicPeriod"/>
            </a:pPr>
            <a:r>
              <a:rPr lang="en-US" sz="850">
                <a:latin typeface="Segoe UI Light"/>
                <a:cs typeface="Segoe UI Light"/>
              </a:rPr>
              <a:t>First</a:t>
            </a:r>
            <a:r>
              <a:rPr lang="en-US" sz="850" dirty="0">
                <a:latin typeface="Segoe UI Light"/>
                <a:cs typeface="Segoe UI Light"/>
              </a:rPr>
              <a:t>, you don't need to create the identity in Azure AD DS to represent the storage account. This is performed by the enablement process in the background.</a:t>
            </a:r>
          </a:p>
          <a:p>
            <a:pPr marL="228600" indent="-228600">
              <a:buFont typeface="+mj-lt"/>
              <a:buAutoNum type="arabicPeriod"/>
            </a:pPr>
            <a:endParaRPr lang="en-US" sz="850" dirty="0">
              <a:latin typeface="Segoe UI Light"/>
              <a:cs typeface="Segoe UI Light"/>
            </a:endParaRPr>
          </a:p>
          <a:p>
            <a:pPr marL="228600" indent="-228600">
              <a:buFont typeface="+mj-lt"/>
              <a:buAutoNum type="arabicPeriod"/>
            </a:pPr>
            <a:r>
              <a:rPr lang="en-US" sz="850" dirty="0">
                <a:latin typeface="Segoe UI Light"/>
                <a:cs typeface="Segoe UI Light"/>
              </a:rPr>
              <a:t>Second, all users that exist in Azure AD can be authenticated and authorized. The user can be cloud only or hybrid. The sync from Azure AD to Azure AD DS is managed by the platform without requiring any user configuration. However, the client must be domain joined to Azure AD DS, it cannot be Azure AD joined or registered.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994425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hlinkClick r:id="rId3"/>
              </a:rPr>
              <a:t>https://docs.microsoft.com/en-us/azure/storage/common/storage-require-secure-transfer</a:t>
            </a:r>
            <a:endParaRPr lang="en-AU" dirty="0"/>
          </a:p>
          <a:p>
            <a:endParaRPr lang="en-AU" dirty="0"/>
          </a:p>
          <a:p>
            <a:r>
              <a:rPr lang="en-GB" sz="882" b="0" i="0" kern="1200" dirty="0">
                <a:solidFill>
                  <a:schemeClr val="tx1"/>
                </a:solidFill>
                <a:effectLst/>
                <a:latin typeface="Segoe UI Light" pitchFamily="34" charset="0"/>
                <a:ea typeface="+mn-ea"/>
                <a:cs typeface="+mn-cs"/>
              </a:rPr>
              <a:t>Because Azure Storage doesn't support HTTPS for custom domain names, this option is not applied when you're using a custom domain name. And classic storage accounts are not supported.</a:t>
            </a:r>
          </a:p>
          <a:p>
            <a:endParaRPr lang="en-GB" sz="882" b="0" i="0" kern="1200" dirty="0">
              <a:solidFill>
                <a:schemeClr val="tx1"/>
              </a:solidFill>
              <a:effectLst/>
              <a:latin typeface="Segoe UI Light" pitchFamily="34" charset="0"/>
              <a:ea typeface="+mn-ea"/>
              <a:cs typeface="+mn-cs"/>
            </a:endParaRPr>
          </a:p>
          <a:p>
            <a:r>
              <a:rPr lang="en-US" dirty="0">
                <a:hlinkClick r:id="rId4"/>
              </a:rPr>
              <a:t>Tutorial: Access storage blobs using an Azure CDN custom domain over HTTPS | Microsoft Docs</a:t>
            </a:r>
            <a:endParaRPr lang="en-GB" sz="882"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9/21/2023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578574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virtual classroom consider having the students join you in doing the demonstrations. Or you could have someone share their screen and be coached through the demonstration. Consider which demonstrations to provide given your student’s interests and the labs they will be assigned.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4429724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latin typeface="Segoe UI Semilight"/>
                <a:cs typeface="Segoe UI Semilight"/>
              </a:rPr>
              <a:t>For students who may be new to Azure or are struggling with the labs consider having them use their lab time going through the Learn modules instead.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latin typeface="Segoe UI Semilight"/>
              <a:cs typeface="Segoe UI Semiligh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latin typeface="Segoe UI Semilight"/>
                <a:cs typeface="Segoe UI Semilight"/>
              </a:rPr>
              <a:t>(docs.microsoft.com/Learn)</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dirty="0">
                <a:latin typeface="Segoe UI Semilight"/>
                <a:cs typeface="Segoe UI Semilight"/>
              </a:rPr>
              <a:t>Core Cloud Services - Azure data storage options - https://docs.microsoft.com/en-us/learn/modules/intro-to-data-in-azure/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dirty="0">
                <a:latin typeface="Segoe UI Semilight"/>
                <a:cs typeface="Segoe UI Semilight"/>
              </a:rPr>
              <a:t>Create an Azure Storage account - https://docs.microsoft.com/en-us/learn/modules/create-azure-storage-account/</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dirty="0">
                <a:latin typeface="Segoe UI Semilight"/>
                <a:cs typeface="Segoe UI Semilight"/>
              </a:rPr>
              <a:t>Store and share files in your application with Azure Files - https://docs.microsoft.com/en-us/learn/modules/store-and-share-with-azure-files/</a:t>
            </a:r>
          </a:p>
          <a:p>
            <a:pPr marL="171450" indent="-171450">
              <a:buFont typeface="Arial" panose="020B0604020202020204" pitchFamily="34" charset="0"/>
              <a:buChar char="•"/>
            </a:pPr>
            <a:r>
              <a:rPr lang="en-US" sz="800" b="0" dirty="0">
                <a:latin typeface="Segoe UI Light"/>
                <a:cs typeface="Segoe UI Light"/>
              </a:rPr>
              <a:t>Secure your Azure Storage account - https://docs.microsoft.com/en-us/learn/modules/secure-azure-storage-account/</a:t>
            </a:r>
          </a:p>
          <a:p>
            <a:pPr marL="171450" indent="-171450">
              <a:buFont typeface="Arial" panose="020B0604020202020204" pitchFamily="34" charset="0"/>
              <a:buChar char="•"/>
            </a:pPr>
            <a:r>
              <a:rPr lang="en-US" sz="800" b="0" dirty="0">
                <a:latin typeface="Segoe UI Light"/>
                <a:cs typeface="Segoe UI Light"/>
              </a:rPr>
              <a:t>Control access to Azure Storage with shared access signatures - https://docs.microsoft.com/en-us/learn/modules/control-access-to-azure-storage-with-sas/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96827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the first lesson of this module, you will learn configuring security policies to manage data.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9/21/2023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3488355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0928114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b="1" dirty="0">
                <a:latin typeface="Segoe UI Light"/>
                <a:cs typeface="Segoe UI Light"/>
              </a:rPr>
              <a:t>Authorizing database access to authenticated users to SQL Database and Azure Synapse Analytics using logins and user accounts - </a:t>
            </a:r>
            <a:r>
              <a:rPr lang="en-US" sz="850" dirty="0">
                <a:latin typeface="Segoe UI Light"/>
                <a:cs typeface="Segoe UI Light"/>
                <a:hlinkClick r:id="rId3"/>
              </a:rPr>
              <a:t>https://docs.microsoft.com/en-us/azure/sql-database/sql-database-manage-logins</a:t>
            </a:r>
            <a:endParaRPr lang="en-US" sz="850" dirty="0">
              <a:latin typeface="Segoe UI Light"/>
              <a:cs typeface="Segoe UI Light"/>
            </a:endParaRPr>
          </a:p>
          <a:p>
            <a:pPr>
              <a:defRPr/>
            </a:pPr>
            <a:endParaRPr lang="en-US" sz="850" b="1" dirty="0">
              <a:cs typeface="Segoe UI Light"/>
            </a:endParaRPr>
          </a:p>
          <a:p>
            <a:r>
              <a:rPr lang="en-US" sz="850" dirty="0">
                <a:latin typeface="Segoe UI Light"/>
                <a:cs typeface="Segoe UI Light"/>
              </a:rPr>
              <a:t>Point out </a:t>
            </a:r>
            <a:r>
              <a:rPr lang="en-US" sz="850" baseline="0" dirty="0">
                <a:latin typeface="Segoe UI Light"/>
                <a:cs typeface="Segoe UI Light"/>
              </a:rPr>
              <a:t>that </a:t>
            </a:r>
            <a:r>
              <a:rPr lang="en-US" sz="850" dirty="0">
                <a:latin typeface="Segoe UI Light"/>
                <a:cs typeface="Segoe UI Light"/>
              </a:rPr>
              <a:t>SQL Database supports two types of authentication.</a:t>
            </a:r>
          </a:p>
          <a:p>
            <a:endParaRPr lang="en-US" dirty="0"/>
          </a:p>
          <a:p>
            <a:r>
              <a:rPr lang="en-US" sz="850" dirty="0">
                <a:latin typeface="Segoe UI Light"/>
                <a:cs typeface="Segoe UI Light"/>
              </a:rPr>
              <a:t>SQL authentication uses a username and password. When creating the SQL Database server, it is necessary</a:t>
            </a:r>
            <a:r>
              <a:rPr lang="en-US" sz="850" baseline="0" dirty="0">
                <a:latin typeface="Segoe UI Light"/>
                <a:cs typeface="Segoe UI Light"/>
              </a:rPr>
              <a:t> to </a:t>
            </a:r>
            <a:r>
              <a:rPr lang="en-US" sz="850" dirty="0">
                <a:latin typeface="Segoe UI Light"/>
                <a:cs typeface="Segoe UI Light"/>
              </a:rPr>
              <a:t>specify a server admin login with a username and password. These credentials can be used to authenticate to any database on that server as the database owner.</a:t>
            </a:r>
          </a:p>
          <a:p>
            <a:endParaRPr lang="en-US" dirty="0"/>
          </a:p>
          <a:p>
            <a:r>
              <a:rPr lang="en-US" sz="850" dirty="0">
                <a:latin typeface="Segoe UI Light"/>
                <a:cs typeface="Segoe UI Light"/>
              </a:rPr>
              <a:t>Azure Active Directory (AD) authentication uses identities managed by Azure AD, and is supported for managed and integrated domains. In</a:t>
            </a:r>
            <a:r>
              <a:rPr lang="en-US" sz="850" baseline="0" dirty="0">
                <a:latin typeface="Segoe UI Light"/>
                <a:cs typeface="Segoe UI Light"/>
              </a:rPr>
              <a:t> order to </a:t>
            </a:r>
            <a:r>
              <a:rPr lang="en-US" sz="850" dirty="0">
                <a:latin typeface="Segoe UI Light"/>
                <a:cs typeface="Segoe UI Light"/>
              </a:rPr>
              <a:t>use Azure AD authentication, it is necessary to create another server admin called Azure AD admin. This admin is allowed to administer Azure AD users and groups, in addition to performing all operations that a regular server admin can. </a:t>
            </a:r>
            <a:endParaRPr lang="en-US" sz="850" dirty="0">
              <a:cs typeface="Segoe UI Light"/>
            </a:endParaRPr>
          </a:p>
          <a:p>
            <a:endParaRPr lang="en-US" dirty="0"/>
          </a:p>
          <a:p>
            <a:r>
              <a:rPr lang="en-US" sz="850" dirty="0">
                <a:latin typeface="Segoe UI Light"/>
                <a:cs typeface="Segoe UI Light"/>
              </a:rPr>
              <a:t>Regardless</a:t>
            </a:r>
            <a:r>
              <a:rPr lang="en-US" sz="850" baseline="0" dirty="0">
                <a:latin typeface="Segoe UI Light"/>
                <a:cs typeface="Segoe UI Light"/>
              </a:rPr>
              <a:t> of the authentication method, you can create two types of database users. More specifically, y</a:t>
            </a:r>
            <a:r>
              <a:rPr lang="en-US" sz="850" dirty="0">
                <a:latin typeface="Segoe UI Light"/>
                <a:cs typeface="Segoe UI Light"/>
              </a:rPr>
              <a:t>ou can create user accounts in the master database, and grant permissions in all databases on the server, or you can create them in the database itself.</a:t>
            </a:r>
            <a:r>
              <a:rPr lang="en-US" sz="850" baseline="0" dirty="0">
                <a:latin typeface="Segoe UI Light"/>
                <a:cs typeface="Segoe UI Light"/>
              </a:rPr>
              <a:t> The latter represent so </a:t>
            </a:r>
            <a:r>
              <a:rPr lang="en-US" sz="850" dirty="0">
                <a:latin typeface="Segoe UI Light"/>
                <a:cs typeface="Segoe UI Light"/>
              </a:rPr>
              <a:t>called contained database users. By using database</a:t>
            </a:r>
            <a:r>
              <a:rPr lang="en-US" sz="850" baseline="0" dirty="0">
                <a:latin typeface="Segoe UI Light"/>
                <a:cs typeface="Segoe UI Light"/>
              </a:rPr>
              <a:t> </a:t>
            </a:r>
            <a:r>
              <a:rPr lang="en-US" sz="850" dirty="0">
                <a:latin typeface="Segoe UI Light"/>
                <a:cs typeface="Segoe UI Light"/>
              </a:rPr>
              <a:t>contained users, you enhance database portability. </a:t>
            </a:r>
            <a:endParaRPr lang="en-US" sz="850" dirty="0">
              <a:cs typeface="Segoe UI Light"/>
            </a:endParaRPr>
          </a:p>
          <a:p>
            <a:endParaRPr lang="en-US" dirty="0"/>
          </a:p>
          <a:p>
            <a:r>
              <a:rPr lang="en-US" sz="850" dirty="0">
                <a:latin typeface="Segoe UI Light"/>
                <a:cs typeface="Segoe UI Light"/>
              </a:rPr>
              <a:t>Point</a:t>
            </a:r>
            <a:r>
              <a:rPr lang="en-US" sz="850" baseline="0" dirty="0">
                <a:latin typeface="Segoe UI Light"/>
                <a:cs typeface="Segoe UI Light"/>
              </a:rPr>
              <a:t> out that Azure Cosmos DB does not facilitate user-based authentication – but instead, uses hash message authentication code for authorization. Each request is hashed using the secret account key, and the subsequent base-64–encoded hash is sent with each call to Cosmos DB. To validate the request, the Cosmos DB service uses the correct secret key and properties to generate a hash. It then compares the value with the one in the request. If the two values match, the operation is authorized and the request is processed. If the values don’t match, an authorization failure occurs, and the request is rejected.</a:t>
            </a:r>
          </a:p>
          <a:p>
            <a:r>
              <a:rPr lang="en-US" sz="850" baseline="0" dirty="0">
                <a:latin typeface="Segoe UI Light"/>
                <a:cs typeface="Segoe UI Light"/>
              </a:rPr>
              <a:t>Customers can use either a master key, or a resource token to allow fine-grained access to a resource such as a document. Using the master key, it is possible to create user resources and permission resources per database. A resource token is associated with a permission in a database. It determines whether the user has access (read-write, read-only, or no access) to an application resource in the database such as container, documents, attachments, stored procedures, triggers, and User Defined Functions The resource token is then used during authentication to provide or deny access to the resource.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r>
              <a:rPr lang="en-US" sz="850" dirty="0">
                <a:latin typeface="Segoe UI Light"/>
                <a:cs typeface="Segoe UI Light"/>
              </a:rPr>
              <a:t>Describe</a:t>
            </a:r>
            <a:r>
              <a:rPr lang="en-US" sz="850" baseline="0" dirty="0">
                <a:latin typeface="Segoe UI Light"/>
                <a:cs typeface="Segoe UI Light"/>
              </a:rPr>
              <a:t> the sequence of steps involved in enabling Azure AD authentication for Azure SQL Database. Point out that this example illustrates a hybrid scenario, but it is also possible to use Azure AD cloud identities. </a:t>
            </a:r>
            <a:r>
              <a:rPr lang="en-US" sz="850" dirty="0">
                <a:latin typeface="Segoe UI Light"/>
                <a:cs typeface="Segoe UI Light"/>
              </a:rPr>
              <a:t>Azure AD authentication</a:t>
            </a:r>
            <a:r>
              <a:rPr lang="en-US" sz="850" baseline="0" dirty="0">
                <a:latin typeface="Segoe UI Light"/>
                <a:cs typeface="Segoe UI Light"/>
              </a:rPr>
              <a:t> facilitates </a:t>
            </a:r>
            <a:r>
              <a:rPr lang="en-US" sz="850" dirty="0">
                <a:latin typeface="Segoe UI Light"/>
                <a:cs typeface="Segoe UI Light"/>
              </a:rPr>
              <a:t>centralized management</a:t>
            </a:r>
            <a:r>
              <a:rPr lang="en-US" sz="850" baseline="0" dirty="0">
                <a:latin typeface="Segoe UI Light"/>
                <a:cs typeface="Segoe UI Light"/>
              </a:rPr>
              <a:t> of</a:t>
            </a:r>
            <a:r>
              <a:rPr lang="en-US" sz="850" dirty="0">
                <a:latin typeface="Segoe UI Light"/>
                <a:cs typeface="Segoe UI Light"/>
              </a:rPr>
              <a:t> database users and simplifies permissions management. As the result, it becomes easier to stop the proliferation of user identities across database servers.</a:t>
            </a:r>
          </a:p>
          <a:p>
            <a:endParaRPr lang="en-US" dirty="0"/>
          </a:p>
          <a:p>
            <a:r>
              <a:rPr lang="en-US" sz="850" dirty="0">
                <a:latin typeface="Segoe UI Light"/>
                <a:cs typeface="Segoe UI Light"/>
              </a:rPr>
              <a:t>The following high-level steps explain how to configure and use Azure Active Directory authentication:</a:t>
            </a:r>
          </a:p>
          <a:p>
            <a:pPr marL="228600" indent="-228600">
              <a:buFont typeface="+mj-lt"/>
              <a:buAutoNum type="arabicPeriod"/>
            </a:pPr>
            <a:r>
              <a:rPr lang="en-US" sz="850" dirty="0">
                <a:latin typeface="Segoe UI Light"/>
                <a:cs typeface="Segoe UI Light"/>
              </a:rPr>
              <a:t>Create and populate Azure AD.</a:t>
            </a:r>
          </a:p>
          <a:p>
            <a:pPr marL="228600" indent="-228600">
              <a:buFont typeface="+mj-lt"/>
              <a:buAutoNum type="arabicPeriod"/>
            </a:pPr>
            <a:r>
              <a:rPr lang="en-US" sz="850" dirty="0">
                <a:latin typeface="Segoe UI Light"/>
                <a:cs typeface="Segoe UI Light"/>
              </a:rPr>
              <a:t>Optionally,</a:t>
            </a:r>
            <a:r>
              <a:rPr lang="en-US" sz="850" baseline="0" dirty="0">
                <a:latin typeface="Segoe UI Light"/>
                <a:cs typeface="Segoe UI Light"/>
              </a:rPr>
              <a:t> a</a:t>
            </a:r>
            <a:r>
              <a:rPr lang="en-US" sz="850" dirty="0">
                <a:latin typeface="Segoe UI Light"/>
                <a:cs typeface="Segoe UI Light"/>
              </a:rPr>
              <a:t>ssociate or change the Azure</a:t>
            </a:r>
            <a:r>
              <a:rPr lang="en-US" sz="850" baseline="0" dirty="0">
                <a:latin typeface="Segoe UI Light"/>
                <a:cs typeface="Segoe UI Light"/>
              </a:rPr>
              <a:t> AD tenant </a:t>
            </a:r>
            <a:r>
              <a:rPr lang="en-US" sz="850" dirty="0">
                <a:latin typeface="Segoe UI Light"/>
                <a:cs typeface="Segoe UI Light"/>
              </a:rPr>
              <a:t>associated with the target</a:t>
            </a:r>
            <a:r>
              <a:rPr lang="en-US" sz="850" baseline="0" dirty="0">
                <a:latin typeface="Segoe UI Light"/>
                <a:cs typeface="Segoe UI Light"/>
              </a:rPr>
              <a:t> </a:t>
            </a:r>
            <a:r>
              <a:rPr lang="en-US" sz="850" dirty="0">
                <a:latin typeface="Segoe UI Light"/>
                <a:cs typeface="Segoe UI Light"/>
              </a:rPr>
              <a:t>Azure Subscription.</a:t>
            </a:r>
          </a:p>
          <a:p>
            <a:pPr marL="228600" indent="-228600">
              <a:buFont typeface="+mj-lt"/>
              <a:buAutoNum type="arabicPeriod"/>
            </a:pPr>
            <a:r>
              <a:rPr lang="en-US" sz="850" dirty="0">
                <a:latin typeface="Segoe UI Light"/>
                <a:cs typeface="Segoe UI Light"/>
              </a:rPr>
              <a:t>Create an Azure AD administrator for the Azure SQL Database server, the Managed Instance, or the Azure SQL Data Warehouse.</a:t>
            </a:r>
          </a:p>
          <a:p>
            <a:pPr marL="228600" indent="-228600">
              <a:buFont typeface="+mj-lt"/>
              <a:buAutoNum type="arabicPeriod"/>
            </a:pPr>
            <a:r>
              <a:rPr lang="en-US" sz="850" dirty="0">
                <a:latin typeface="Segoe UI Light"/>
                <a:cs typeface="Segoe UI Light"/>
              </a:rPr>
              <a:t>Configure client computers.</a:t>
            </a:r>
          </a:p>
          <a:p>
            <a:pPr marL="228600" indent="-228600">
              <a:buFont typeface="+mj-lt"/>
              <a:buAutoNum type="arabicPeriod"/>
            </a:pPr>
            <a:r>
              <a:rPr lang="en-US" sz="850" dirty="0">
                <a:latin typeface="Segoe UI Light"/>
                <a:cs typeface="Segoe UI Light"/>
              </a:rPr>
              <a:t>Create contained database users mapped to Azure AD identities in the target database.</a:t>
            </a:r>
          </a:p>
          <a:p>
            <a:pPr marL="228600" indent="-228600">
              <a:buFont typeface="+mj-lt"/>
              <a:buAutoNum type="arabicPeriod"/>
            </a:pPr>
            <a:r>
              <a:rPr lang="en-US" sz="850" dirty="0">
                <a:latin typeface="Segoe UI Light"/>
                <a:cs typeface="Segoe UI Light"/>
              </a:rPr>
              <a:t>Connect to the database by using Azure AD identities.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421842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9/21/2023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5068548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dirty="0">
                <a:latin typeface="Segoe UI Light"/>
                <a:cs typeface="Segoe UI Light"/>
              </a:rPr>
              <a:t>Azure SQL Database and Azure SQL Data Warehouse IP firewall rules - </a:t>
            </a:r>
            <a:r>
              <a:rPr lang="en-US" sz="850" dirty="0">
                <a:latin typeface="Segoe UI Light"/>
                <a:cs typeface="Segoe UI Light"/>
                <a:hlinkClick r:id="rId3"/>
              </a:rPr>
              <a:t>https://docs.microsoft.com/en-us/azure/sql-database/sql-database-firewall-configure</a:t>
            </a:r>
            <a:endParaRPr lang="en-US" sz="850" dirty="0">
              <a:latin typeface="Segoe UI Light"/>
              <a:cs typeface="Segoe UI Light"/>
            </a:endParaRPr>
          </a:p>
          <a:p>
            <a:endParaRPr lang="en-US" dirty="0">
              <a:cs typeface="Segoe UI Light" pitchFamily="34" charset="0"/>
            </a:endParaRPr>
          </a:p>
          <a:p>
            <a:r>
              <a:rPr lang="en-US" dirty="0"/>
              <a:t>Azure SQL Database and Azure SQL Data Warehouse provide a relational database service for Azure and other internet-based applications. To help protect data, firewalls prevent all access to your database server until customers explicitly specify which computers have permission. The firewall grants access to databases based on the originating IP address of each request. In addition to IP rules, the firewall also manages virtual network rules. Virtual network rules are based on virtual network service endpoints. </a:t>
            </a:r>
          </a:p>
          <a:p>
            <a:endParaRPr lang="en-US" dirty="0"/>
          </a:p>
          <a:p>
            <a:r>
              <a:rPr lang="en-US" dirty="0"/>
              <a:t>Explain that in order to selectively grant access to just one of the databases host</a:t>
            </a:r>
            <a:r>
              <a:rPr lang="en-US" baseline="0" dirty="0"/>
              <a:t>ed by the same </a:t>
            </a:r>
            <a:r>
              <a:rPr lang="en-US" dirty="0"/>
              <a:t>Azure SQL Database server, it is necessary to create a database-level rule for the required database. This involves specifying an IP address range for the database IP firewall rule that is beyond the IP address range specified in the server-level IP firewall rule, and ensuring that the IP address of the client falls in the range specified in the database-level rule.</a:t>
            </a:r>
          </a:p>
          <a:p>
            <a:endParaRPr lang="en-US" dirty="0"/>
          </a:p>
          <a:p>
            <a:r>
              <a:rPr lang="en-US" dirty="0"/>
              <a:t>Point out that</a:t>
            </a:r>
            <a:r>
              <a:rPr lang="en-US" baseline="0" dirty="0"/>
              <a:t> SQL Data Warehouse only supports server-level IP firewall rules, and not database-level IP firewall rules.</a:t>
            </a:r>
          </a:p>
          <a:p>
            <a:endParaRPr lang="en-US" baseline="0" dirty="0"/>
          </a:p>
          <a:p>
            <a:r>
              <a:rPr lang="en-US" baseline="0" dirty="0"/>
              <a:t>Note that </a:t>
            </a:r>
            <a:r>
              <a:rPr lang="en-US" sz="882" kern="1200" baseline="0" dirty="0">
                <a:solidFill>
                  <a:schemeClr val="tx1"/>
                </a:solidFill>
                <a:effectLst/>
                <a:latin typeface="Segoe UI Light" pitchFamily="34" charset="0"/>
                <a:ea typeface="+mn-ea"/>
                <a:cs typeface="+mn-cs"/>
              </a:rPr>
              <a:t>t</a:t>
            </a:r>
            <a:r>
              <a:rPr lang="en-US" sz="882" kern="1200" dirty="0">
                <a:solidFill>
                  <a:schemeClr val="tx1"/>
                </a:solidFill>
                <a:effectLst/>
                <a:latin typeface="Segoe UI Light" pitchFamily="34" charset="0"/>
                <a:ea typeface="+mn-ea"/>
                <a:cs typeface="+mn-cs"/>
              </a:rPr>
              <a:t>o allow applications from Azure to connect to your Azure SQL Database, Azure connections must be enabled. When an application from Azure attempts to connect to your database server, the firewall verifies that Azure connections are allowed. </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Emphasize</a:t>
            </a:r>
            <a:r>
              <a:rPr lang="en-US" sz="882" kern="1200" baseline="0" dirty="0">
                <a:solidFill>
                  <a:schemeClr val="tx1"/>
                </a:solidFill>
                <a:effectLst/>
                <a:latin typeface="Segoe UI Light" pitchFamily="34" charset="0"/>
                <a:ea typeface="+mn-ea"/>
                <a:cs typeface="+mn-cs"/>
              </a:rPr>
              <a:t> that d</a:t>
            </a:r>
            <a:r>
              <a:rPr lang="en-US" sz="882" kern="1200" dirty="0">
                <a:solidFill>
                  <a:schemeClr val="tx1"/>
                </a:solidFill>
                <a:effectLst/>
                <a:latin typeface="Segoe UI Light" pitchFamily="34" charset="0"/>
                <a:ea typeface="+mn-ea"/>
                <a:cs typeface="+mn-cs"/>
              </a:rPr>
              <a:t>atabase-level IP firewall</a:t>
            </a:r>
            <a:r>
              <a:rPr lang="en-US" sz="882" b="1" kern="1200" dirty="0">
                <a:solidFill>
                  <a:schemeClr val="tx1"/>
                </a:solidFill>
                <a:effectLst/>
                <a:latin typeface="Segoe UI Light" pitchFamily="34" charset="0"/>
                <a:ea typeface="+mn-ea"/>
                <a:cs typeface="+mn-cs"/>
              </a:rPr>
              <a:t> </a:t>
            </a:r>
            <a:r>
              <a:rPr lang="en-US" sz="882" kern="1200" dirty="0">
                <a:solidFill>
                  <a:schemeClr val="tx1"/>
                </a:solidFill>
                <a:effectLst/>
                <a:latin typeface="Segoe UI Light" pitchFamily="34" charset="0"/>
                <a:ea typeface="+mn-ea"/>
                <a:cs typeface="+mn-cs"/>
              </a:rPr>
              <a:t>rules enable clients to access certain secure databases within the same SQL Database server,</a:t>
            </a:r>
            <a:r>
              <a:rPr lang="en-US" sz="882" kern="1200" baseline="0" dirty="0">
                <a:solidFill>
                  <a:schemeClr val="tx1"/>
                </a:solidFill>
                <a:effectLst/>
                <a:latin typeface="Segoe UI Light" pitchFamily="34" charset="0"/>
                <a:ea typeface="+mn-ea"/>
                <a:cs typeface="+mn-cs"/>
              </a:rPr>
              <a:t> however, such rules need to be created by </a:t>
            </a:r>
            <a:r>
              <a:rPr lang="en-US" sz="882" kern="1200" dirty="0">
                <a:solidFill>
                  <a:schemeClr val="tx1"/>
                </a:solidFill>
                <a:effectLst/>
                <a:latin typeface="Segoe UI Light" pitchFamily="34" charset="0"/>
                <a:ea typeface="+mn-ea"/>
                <a:cs typeface="+mn-cs"/>
              </a:rPr>
              <a:t>using Transact-SQL statements, after server-level firewall</a:t>
            </a:r>
            <a:r>
              <a:rPr lang="en-US" sz="882" kern="1200" baseline="0" dirty="0">
                <a:solidFill>
                  <a:schemeClr val="tx1"/>
                </a:solidFill>
                <a:effectLst/>
                <a:latin typeface="Segoe UI Light" pitchFamily="34" charset="0"/>
                <a:ea typeface="+mn-ea"/>
                <a:cs typeface="+mn-cs"/>
              </a:rPr>
              <a:t> have been configured.</a:t>
            </a:r>
          </a:p>
          <a:p>
            <a:endParaRPr lang="en-US" dirty="0"/>
          </a:p>
          <a:p>
            <a:r>
              <a:rPr lang="en-US" dirty="0"/>
              <a:t>When presenting this slide, demonstrate how to configure</a:t>
            </a:r>
            <a:r>
              <a:rPr lang="en-US" baseline="0" dirty="0"/>
              <a:t> a SQL Database server-level firewall rule from the Azure portal.</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9/21/2023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5920660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Azure SQL Auditing - </a:t>
            </a:r>
            <a:r>
              <a:rPr lang="en-US" sz="850" dirty="0">
                <a:latin typeface="Segoe UI Light"/>
                <a:cs typeface="Segoe UI Light"/>
                <a:hlinkClick r:id="rId3"/>
              </a:rPr>
              <a:t>https://docs.microsoft.com/en-us/azure/sql-database/sql-database-auditing</a:t>
            </a:r>
            <a:endParaRPr lang="en-US" sz="850" dirty="0">
              <a:latin typeface="Segoe UI Light"/>
              <a:cs typeface="Segoe UI Light"/>
            </a:endParaRPr>
          </a:p>
          <a:p>
            <a:endParaRPr lang="en-US" sz="850" dirty="0">
              <a:cs typeface="Segoe UI Light"/>
            </a:endParaRPr>
          </a:p>
          <a:p>
            <a:r>
              <a:rPr lang="en-US" sz="850" dirty="0">
                <a:latin typeface="Segoe UI Light"/>
                <a:cs typeface="Segoe UI Light"/>
              </a:rPr>
              <a:t>You can use SQL database auditing to</a:t>
            </a:r>
            <a:r>
              <a:rPr lang="en-US" sz="850" baseline="0" dirty="0">
                <a:latin typeface="Segoe UI Light"/>
                <a:cs typeface="Segoe UI Light"/>
              </a:rPr>
              <a:t> r</a:t>
            </a:r>
            <a:r>
              <a:rPr lang="en-US" sz="850" dirty="0">
                <a:latin typeface="Segoe UI Light"/>
                <a:cs typeface="Segoe UI Light"/>
              </a:rPr>
              <a:t>etain an audit trail of selected events</a:t>
            </a:r>
            <a:r>
              <a:rPr lang="en-US" sz="850" baseline="0" dirty="0">
                <a:latin typeface="Segoe UI Light"/>
                <a:cs typeface="Segoe UI Light"/>
              </a:rPr>
              <a:t>, including defining </a:t>
            </a:r>
            <a:r>
              <a:rPr lang="en-US" sz="850" dirty="0">
                <a:latin typeface="Segoe UI Light"/>
                <a:cs typeface="Segoe UI Light"/>
              </a:rPr>
              <a:t>categories of database actions to be audited</a:t>
            </a:r>
            <a:r>
              <a:rPr lang="en-US" sz="850" baseline="0" dirty="0">
                <a:latin typeface="Segoe UI Light"/>
                <a:cs typeface="Segoe UI Light"/>
              </a:rPr>
              <a:t>, r</a:t>
            </a:r>
            <a:r>
              <a:rPr lang="en-US" sz="850" dirty="0">
                <a:latin typeface="Segoe UI Light"/>
                <a:cs typeface="Segoe UI Light"/>
              </a:rPr>
              <a:t>eport on database activity, using preconfigured reports and a dashboard to get started quickly with activity and event reporting,</a:t>
            </a:r>
            <a:r>
              <a:rPr lang="en-US" sz="850" baseline="0" dirty="0">
                <a:latin typeface="Segoe UI Light"/>
                <a:cs typeface="Segoe UI Light"/>
              </a:rPr>
              <a:t> and a</a:t>
            </a:r>
            <a:r>
              <a:rPr lang="en-US" sz="850" dirty="0">
                <a:latin typeface="Segoe UI Light"/>
                <a:cs typeface="Segoe UI Light"/>
              </a:rPr>
              <a:t>nalyze reports</a:t>
            </a:r>
            <a:r>
              <a:rPr lang="en-US" sz="850" baseline="0" dirty="0">
                <a:latin typeface="Segoe UI Light"/>
                <a:cs typeface="Segoe UI Light"/>
              </a:rPr>
              <a:t> that help identifying </a:t>
            </a:r>
            <a:r>
              <a:rPr lang="en-US" sz="850" dirty="0">
                <a:latin typeface="Segoe UI Light"/>
                <a:cs typeface="Segoe UI Light"/>
              </a:rPr>
              <a:t>suspicious events, unusual activity, and trends.</a:t>
            </a:r>
          </a:p>
          <a:p>
            <a:endParaRPr lang="en-US" dirty="0"/>
          </a:p>
          <a:p>
            <a:r>
              <a:rPr lang="en-US" dirty="0"/>
              <a:t>You can define an auditing policy for a specific database, or as a default server policy. A server policy applies to all existing and newly created databases on the server.</a:t>
            </a:r>
          </a:p>
          <a:p>
            <a:r>
              <a:rPr lang="en-US" dirty="0"/>
              <a:t>If server blob auditing is enabled, it always applies to the database. The database will be audited regardless of the database auditing settings. Enabling blob auditing on the database or data warehouse—in addition to enabling it on the server—does not override or change any of the settings of the server blob auditing. Both audits will exist side by side.</a:t>
            </a:r>
          </a:p>
          <a:p>
            <a:endParaRPr lang="en-US" sz="850" dirty="0">
              <a:latin typeface="Segoe UI Light"/>
              <a:cs typeface="Segoe UI Light"/>
            </a:endParaRPr>
          </a:p>
          <a:p>
            <a:r>
              <a:rPr lang="en-US" dirty="0"/>
              <a:t>As a best practice, avoid enabling both server blob auditing and database blob auditing together, unless you want to use a different storage account or retention period for a specific database or unless you want to audit event types or categories for a specific database that differs from the rest of the databases on the server. For example, you might have table inserts that need to be audited but only for a specific database.</a:t>
            </a:r>
          </a:p>
          <a:p>
            <a:endParaRPr lang="en-US" sz="850" dirty="0">
              <a:latin typeface="Segoe UI Light"/>
              <a:cs typeface="Segoe UI Light"/>
            </a:endParaRPr>
          </a:p>
          <a:p>
            <a:r>
              <a:rPr lang="en-US" sz="850" dirty="0">
                <a:latin typeface="Segoe UI Light"/>
                <a:cs typeface="Segoe UI Light"/>
              </a:rPr>
              <a:t>Demonstrate how to enable database</a:t>
            </a:r>
            <a:r>
              <a:rPr lang="en-US" sz="850" baseline="0" dirty="0">
                <a:latin typeface="Segoe UI Light"/>
                <a:cs typeface="Segoe UI Light"/>
              </a:rPr>
              <a:t> auditing by using the Azure portal.</a:t>
            </a:r>
            <a:r>
              <a:rPr lang="en-US" sz="850" dirty="0">
                <a:latin typeface="Segoe UI Light"/>
                <a:cs typeface="Segoe UI Light"/>
              </a:rPr>
              <a:t> You need to use Azure PowerShell or REST API to customize audited events</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9/21/2023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296464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b="1" dirty="0">
                <a:latin typeface="Segoe UI Light"/>
                <a:cs typeface="Segoe UI Light"/>
              </a:rPr>
              <a:t>Data Discovery &amp; Classification for Azure SQL Database and Azure Synapse Analytics - </a:t>
            </a:r>
            <a:r>
              <a:rPr lang="en-US" sz="850" dirty="0">
                <a:latin typeface="Segoe UI Light"/>
                <a:cs typeface="Segoe UI Light"/>
                <a:hlinkClick r:id="rId3"/>
              </a:rPr>
              <a:t>https://docs.microsoft.com/en-us/azure/sql-database/sql-database-data-discovery-and-classification</a:t>
            </a:r>
            <a:endParaRPr lang="en-US" sz="850" dirty="0">
              <a:latin typeface="Segoe UI Light"/>
              <a:cs typeface="Segoe UI Light"/>
            </a:endParaRPr>
          </a:p>
          <a:p>
            <a:pPr>
              <a:defRPr/>
            </a:pPr>
            <a:endParaRPr lang="en-US" sz="850" b="1" dirty="0">
              <a:cs typeface="Segoe UI Light"/>
            </a:endParaRPr>
          </a:p>
          <a:p>
            <a:pPr>
              <a:defRPr/>
            </a:pPr>
            <a:r>
              <a:rPr lang="en-US" sz="850" kern="1200" dirty="0">
                <a:solidFill>
                  <a:schemeClr val="tx1"/>
                </a:solidFill>
                <a:effectLst/>
                <a:latin typeface="Segoe UI Light"/>
                <a:cs typeface="Segoe UI Light"/>
              </a:rPr>
              <a:t>Explain that classifying data and identifying data protection needs helps select the right cloud solution. Data classification enables organizations to find storage optimizations that might not be possible when all data is assigned the same value. Classifying stored data by sensitivity and business impact helps organizations determine the risks associated with the data. After data has been classified, organizations can manage their data in ways that reflect their internal value instead of treating all data the same way. Data classification can yield benefits such as compliance efficiencies, improved ways to manage the organization’s resources, and facilitation of migration to the cloud. Some data protection solutions—such as encryption, rights management, and data loss prevention—have moved to the cloud and can help mitigate cloud risks. However, organization must be sure to address data classification rules for data retention when moving to the cloud.</a:t>
            </a:r>
            <a:r>
              <a:rPr lang="en-US" sz="850" dirty="0">
                <a:latin typeface="Segoe UI Light"/>
                <a:cs typeface="Segoe UI Light"/>
              </a:rPr>
              <a:t> </a:t>
            </a:r>
            <a:endParaRPr lang="en-US" sz="850" kern="1200" dirty="0">
              <a:solidFill>
                <a:schemeClr val="tx1"/>
              </a:solidFill>
              <a:effectLst/>
              <a:latin typeface="Segoe UI Light" pitchFamily="34" charset="0"/>
              <a:cs typeface="Segoe UI Light"/>
            </a:endParaRPr>
          </a:p>
          <a:p>
            <a:pPr marL="0" marR="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r>
              <a:rPr lang="en-US" dirty="0"/>
              <a:t>It</a:t>
            </a:r>
            <a:r>
              <a:rPr lang="en-US" baseline="0" dirty="0"/>
              <a:t> is important to note that data classification applies regardless of data state and data format and data state.</a:t>
            </a:r>
          </a:p>
          <a:p>
            <a:endParaRPr lang="en-US" baseline="0" dirty="0"/>
          </a:p>
          <a:p>
            <a:r>
              <a:rPr lang="en-US" sz="882" kern="1200" dirty="0">
                <a:solidFill>
                  <a:schemeClr val="tx1"/>
                </a:solidFill>
                <a:effectLst/>
                <a:latin typeface="Segoe UI Light" pitchFamily="34" charset="0"/>
                <a:ea typeface="+mn-ea"/>
                <a:cs typeface="+mn-cs"/>
              </a:rPr>
              <a:t>Data discovery and classification is part of the Advanced Data Security offering, which is a unified package for advanced Microsoft SQL Server security capabilities. It allows accessing and managing data discovery and classification via the central SQL Advanced Data Security portal. Data discovery and classification introduces a set of advanced services and SQL capabilities, forming a SQL Information Protection paradigm aimed at protecting the data, not just the database.</a:t>
            </a:r>
            <a:r>
              <a:rPr lang="en-US" sz="882" kern="1200" baseline="0" dirty="0">
                <a:solidFill>
                  <a:schemeClr val="tx1"/>
                </a:solidFill>
                <a:effectLst/>
                <a:latin typeface="Segoe UI Light" pitchFamily="34" charset="0"/>
                <a:ea typeface="+mn-ea"/>
                <a:cs typeface="+mn-cs"/>
              </a:rPr>
              <a:t> </a:t>
            </a:r>
          </a:p>
          <a:p>
            <a:endParaRPr lang="en-US" sz="882" kern="1200" baseline="0" dirty="0">
              <a:solidFill>
                <a:schemeClr val="tx1"/>
              </a:solidFill>
              <a:effectLst/>
              <a:latin typeface="Segoe UI Light" pitchFamily="34" charset="0"/>
              <a:ea typeface="+mn-ea"/>
              <a:cs typeface="+mn-cs"/>
            </a:endParaRPr>
          </a:p>
          <a:p>
            <a:r>
              <a:rPr lang="en-US" sz="882" kern="1200" baseline="0" dirty="0">
                <a:solidFill>
                  <a:schemeClr val="tx1"/>
                </a:solidFill>
                <a:effectLst/>
                <a:latin typeface="Segoe UI Light" pitchFamily="34" charset="0"/>
                <a:ea typeface="+mn-ea"/>
                <a:cs typeface="+mn-cs"/>
              </a:rPr>
              <a:t>These capabilities can be grouped in the several categories.</a:t>
            </a:r>
          </a:p>
          <a:p>
            <a:pPr lvl="0"/>
            <a:endParaRPr lang="en-US" sz="882" kern="1200" dirty="0">
              <a:solidFill>
                <a:schemeClr val="tx1"/>
              </a:solidFill>
              <a:effectLst/>
              <a:latin typeface="Segoe UI Light" pitchFamily="34" charset="0"/>
              <a:ea typeface="+mn-ea"/>
              <a:cs typeface="+mn-cs"/>
            </a:endParaRPr>
          </a:p>
          <a:p>
            <a:pPr lvl="0"/>
            <a:r>
              <a:rPr lang="en-US" sz="882" kern="1200" dirty="0">
                <a:solidFill>
                  <a:schemeClr val="tx1"/>
                </a:solidFill>
                <a:effectLst/>
                <a:latin typeface="Segoe UI Light" pitchFamily="34" charset="0"/>
                <a:ea typeface="+mn-ea"/>
                <a:cs typeface="+mn-cs"/>
              </a:rPr>
              <a:t>The first of them, involves discovery and recommendations. The classification engine scans a database and identifies columns containing potentially sensitive data. It then provides an easier way to review and apply the appropriate classification recommendations via the Azure portal.</a:t>
            </a:r>
          </a:p>
          <a:p>
            <a:pPr lvl="0"/>
            <a:endParaRPr lang="en-US" sz="882" kern="1200" dirty="0">
              <a:solidFill>
                <a:schemeClr val="tx1"/>
              </a:solidFill>
              <a:effectLst/>
              <a:latin typeface="Segoe UI Light" pitchFamily="34" charset="0"/>
              <a:ea typeface="+mn-ea"/>
              <a:cs typeface="+mn-cs"/>
            </a:endParaRPr>
          </a:p>
          <a:p>
            <a:pPr lvl="0"/>
            <a:r>
              <a:rPr lang="en-US" sz="882" kern="1200" dirty="0">
                <a:solidFill>
                  <a:schemeClr val="tx1"/>
                </a:solidFill>
                <a:effectLst/>
                <a:latin typeface="Segoe UI Light" pitchFamily="34" charset="0"/>
                <a:ea typeface="+mn-ea"/>
                <a:cs typeface="+mn-cs"/>
              </a:rPr>
              <a:t>The</a:t>
            </a:r>
            <a:r>
              <a:rPr lang="en-US" sz="882" kern="1200" baseline="0" dirty="0">
                <a:solidFill>
                  <a:schemeClr val="tx1"/>
                </a:solidFill>
                <a:effectLst/>
                <a:latin typeface="Segoe UI Light" pitchFamily="34" charset="0"/>
                <a:ea typeface="+mn-ea"/>
                <a:cs typeface="+mn-cs"/>
              </a:rPr>
              <a:t> second one concerns l</a:t>
            </a:r>
            <a:r>
              <a:rPr lang="en-US" sz="882" kern="1200" dirty="0">
                <a:solidFill>
                  <a:schemeClr val="tx1"/>
                </a:solidFill>
                <a:effectLst/>
                <a:latin typeface="Segoe UI Light" pitchFamily="34" charset="0"/>
                <a:ea typeface="+mn-ea"/>
                <a:cs typeface="+mn-cs"/>
              </a:rPr>
              <a:t>abeling. Sensitivity classification labels can be persistently tagged on columns using new classification metadata attributes introduced into the SQL Server Engine. This metadata can then be utilized for advanced sensitivity-based auditing and protection scenarios.</a:t>
            </a:r>
          </a:p>
          <a:p>
            <a:pPr lvl="0"/>
            <a:endParaRPr lang="en-US" sz="882" kern="1200" dirty="0">
              <a:solidFill>
                <a:schemeClr val="tx1"/>
              </a:solidFill>
              <a:effectLst/>
              <a:latin typeface="Segoe UI Light" pitchFamily="34" charset="0"/>
              <a:ea typeface="+mn-ea"/>
              <a:cs typeface="+mn-cs"/>
            </a:endParaRPr>
          </a:p>
          <a:p>
            <a:pPr lvl="0"/>
            <a:r>
              <a:rPr lang="en-US" sz="882" kern="1200" dirty="0">
                <a:solidFill>
                  <a:schemeClr val="tx1"/>
                </a:solidFill>
                <a:effectLst/>
                <a:latin typeface="Segoe UI Light" pitchFamily="34" charset="0"/>
                <a:ea typeface="+mn-ea"/>
                <a:cs typeface="+mn-cs"/>
              </a:rPr>
              <a:t>The third one applies to query result set sensitivity. The sensitivity of the query result set is calculated in real time for auditing purposes.</a:t>
            </a:r>
          </a:p>
          <a:p>
            <a:pPr lvl="0"/>
            <a:endParaRPr lang="en-US" sz="882" kern="1200" dirty="0">
              <a:solidFill>
                <a:schemeClr val="tx1"/>
              </a:solidFill>
              <a:effectLst/>
              <a:latin typeface="Segoe UI Light" pitchFamily="34" charset="0"/>
              <a:ea typeface="+mn-ea"/>
              <a:cs typeface="+mn-cs"/>
            </a:endParaRPr>
          </a:p>
          <a:p>
            <a:pPr lvl="0"/>
            <a:r>
              <a:rPr lang="en-US" sz="882" kern="1200" dirty="0">
                <a:solidFill>
                  <a:schemeClr val="tx1"/>
                </a:solidFill>
                <a:effectLst/>
                <a:latin typeface="Segoe UI Light" pitchFamily="34" charset="0"/>
                <a:ea typeface="+mn-ea"/>
                <a:cs typeface="+mn-cs"/>
              </a:rPr>
              <a:t>The last category</a:t>
            </a:r>
            <a:r>
              <a:rPr lang="en-US" sz="882" kern="1200" baseline="0" dirty="0">
                <a:solidFill>
                  <a:schemeClr val="tx1"/>
                </a:solidFill>
                <a:effectLst/>
                <a:latin typeface="Segoe UI Light" pitchFamily="34" charset="0"/>
                <a:ea typeface="+mn-ea"/>
                <a:cs typeface="+mn-cs"/>
              </a:rPr>
              <a:t> deals with v</a:t>
            </a:r>
            <a:r>
              <a:rPr lang="en-US" sz="882" kern="1200" dirty="0">
                <a:solidFill>
                  <a:schemeClr val="tx1"/>
                </a:solidFill>
                <a:effectLst/>
                <a:latin typeface="Segoe UI Light" pitchFamily="34" charset="0"/>
                <a:ea typeface="+mn-ea"/>
                <a:cs typeface="+mn-cs"/>
              </a:rPr>
              <a:t>isibility. It allows viewing the database classification state in a detailed dashboard in the Azure portal. Additionally, it provides the ability</a:t>
            </a:r>
            <a:r>
              <a:rPr lang="en-US" sz="882" kern="1200" baseline="0" dirty="0">
                <a:solidFill>
                  <a:schemeClr val="tx1"/>
                </a:solidFill>
                <a:effectLst/>
                <a:latin typeface="Segoe UI Light" pitchFamily="34" charset="0"/>
                <a:ea typeface="+mn-ea"/>
                <a:cs typeface="+mn-cs"/>
              </a:rPr>
              <a:t> </a:t>
            </a:r>
            <a:r>
              <a:rPr lang="en-US" sz="882" kern="1200" dirty="0">
                <a:solidFill>
                  <a:schemeClr val="tx1"/>
                </a:solidFill>
                <a:effectLst/>
                <a:latin typeface="Segoe UI Light" pitchFamily="34" charset="0"/>
                <a:ea typeface="+mn-ea"/>
                <a:cs typeface="+mn-cs"/>
              </a:rPr>
              <a:t>to download a report that can be used for compliance and auditing purposes.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9/21/2023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5533698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Microsoft Defender for SQL</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Applies to:  </a:t>
            </a:r>
            <a:r>
              <a:rPr lang="en-US" b="1" dirty="0"/>
              <a:t>Azure SQL Database | Azure SQL Managed Instance</a:t>
            </a:r>
            <a:r>
              <a:rPr lang="en-US" dirty="0"/>
              <a:t> | </a:t>
            </a:r>
            <a:r>
              <a:rPr lang="en-US" b="1" dirty="0"/>
              <a:t>Azure Synapse Analytics</a:t>
            </a:r>
          </a:p>
          <a:p>
            <a:endParaRPr lang="en-US" dirty="0"/>
          </a:p>
          <a:p>
            <a:r>
              <a:rPr lang="en-US" dirty="0"/>
              <a:t>Microsoft Defender for SQL is a Defender plan in Microsoft Defender for Cloud. Microsoft Defender for SQL includes functionality for surfacing and mitigating potential database vulnerabilities, and detecting anomalous activities that could indicate a threat to your database. It provides a single go-to location for enabling and managing these capabilities.</a:t>
            </a:r>
          </a:p>
          <a:p>
            <a:endParaRPr lang="en-US" dirty="0"/>
          </a:p>
          <a:p>
            <a:r>
              <a:rPr lang="en-US" b="1" dirty="0"/>
              <a:t>What are the benefits of Microsoft Defender for SQL?</a:t>
            </a:r>
          </a:p>
          <a:p>
            <a:endParaRPr lang="en-US" b="0" dirty="0"/>
          </a:p>
          <a:p>
            <a:r>
              <a:rPr lang="en-US" b="0" dirty="0"/>
              <a:t>Microsoft Defender for SQL provides a set of advanced SQL security capabilities, including SQL Vulnerability Assessment and Advanced Threat Protection.</a:t>
            </a:r>
          </a:p>
          <a:p>
            <a:endParaRPr lang="en-US" b="0" dirty="0"/>
          </a:p>
          <a:p>
            <a:pPr marL="171450" indent="-171450">
              <a:buFont typeface="Arial" panose="020B0604020202020204" pitchFamily="34" charset="0"/>
              <a:buChar char="•"/>
            </a:pPr>
            <a:r>
              <a:rPr lang="en-US" b="0" dirty="0"/>
              <a:t>Vulnerability Assessment is an easy-to-configure service that can discover, track, and help you remediate potential database vulnerabilities. It provides visibility into your security state, and it includes actionable steps to resolve security issues and enhance your database fortifications.</a:t>
            </a:r>
          </a:p>
          <a:p>
            <a:pPr marL="171450" indent="-171450">
              <a:buFont typeface="Arial" panose="020B0604020202020204" pitchFamily="34" charset="0"/>
              <a:buChar char="•"/>
            </a:pPr>
            <a:r>
              <a:rPr lang="en-US" b="0" dirty="0"/>
              <a:t>Advanced Threat Protection detects anomalous activities indicating unusual and potentially harmful attempts to access or exploit your database. It continuously monitors your database for suspicious activities, and it provides immediate security alerts on potential vulnerabilities, Azure SQL injection attacks, and anomalous database access patterns. Advanced Threat Protection alerts provide details of the suspicious activity and recommend action on how to investigate and mitigate the threat.</a:t>
            </a:r>
          </a:p>
          <a:p>
            <a:endParaRPr lang="en-US" b="0" dirty="0"/>
          </a:p>
          <a:p>
            <a:r>
              <a:rPr lang="en-US" b="0" dirty="0"/>
              <a:t>Enable Microsoft Defender for SQL once to enable all these included features. With one select, you can enable Microsoft Defender for all databases on your server in Azure or in your SQL Managed Instance. Enabling or managing Microsoft Defender for SQL settings requires belonging to the SQL security manager role, or one of the database or server admin roles.</a:t>
            </a:r>
          </a:p>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653501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3200" dirty="0"/>
              <a:t>Vulnerability assessment for SQL Server: </a:t>
            </a:r>
            <a:r>
              <a:rPr lang="en-US" sz="9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Vulnerability assessment for SQL Server</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7532247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b="1" dirty="0"/>
              <a:t>SQL Advanced Threat Protection: </a:t>
            </a:r>
            <a:r>
              <a:rPr lang="en-US" sz="900" kern="100"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SQL Advanced Threat Protection</a:t>
            </a:r>
            <a:endParaRPr lang="en-US" sz="9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1"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6294324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Explore detection of a suspicious event</a:t>
            </a:r>
          </a:p>
          <a:p>
            <a:endParaRPr lang="en-US" b="0" dirty="0"/>
          </a:p>
          <a:p>
            <a:r>
              <a:rPr lang="en-US" b="0" dirty="0"/>
              <a:t>You receive an email notification upon detection of anomalous database activities. The email provides information on the suspicious security event including the nature of the anomalous activities, database name, server name, application name, and the event time. In addition, the email provides information on possible causes and recommended actions to investigate and mitigate the potential threat to the database.</a:t>
            </a:r>
          </a:p>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9824500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Explore detection of a suspicious event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0533447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Explore detection of a suspicious event (continued)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3678367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Explore detection of a suspicious event</a:t>
            </a:r>
            <a:r>
              <a:rPr lang="en-US" dirty="0"/>
              <a:t> (continued)</a:t>
            </a:r>
          </a:p>
          <a:p>
            <a:endParaRPr lang="en-US" dirty="0"/>
          </a:p>
          <a:p>
            <a:r>
              <a:rPr lang="en-US" b="1" dirty="0"/>
              <a:t>For example</a:t>
            </a:r>
            <a:r>
              <a:rPr lang="en-US" dirty="0"/>
              <a:t>, SQL injection is one of the most common Web application security issues on the Internet that is used to attack data-driven applications. Attackers take advantage of application vulnerabilities to inject malicious SQL statements into application entry fields, breaching or modifying data in the database. For SQL Injection alerts, the alert's details include the vulnerable SQL statement that was exploited.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324551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dirty="0">
                <a:latin typeface="Segoe UI Light"/>
                <a:cs typeface="Segoe UI Light"/>
              </a:rPr>
              <a:t>Azure Key Vault Overview</a:t>
            </a:r>
          </a:p>
          <a:p>
            <a:endParaRPr lang="en-US" sz="850" dirty="0">
              <a:latin typeface="Segoe UI Light"/>
              <a:cs typeface="Segoe UI Light"/>
            </a:endParaRPr>
          </a:p>
          <a:p>
            <a:r>
              <a:rPr lang="en-US" dirty="0"/>
              <a:t>Azure Key Vault is a cloud service for securely storing and accessing secrets. A secret is anything that you want to tightly control access to, such as API keys, passwords, certificates, or cryptographic keys. </a:t>
            </a:r>
          </a:p>
          <a:p>
            <a:endParaRPr lang="en-US" dirty="0"/>
          </a:p>
          <a:p>
            <a:r>
              <a:rPr lang="en-US" dirty="0"/>
              <a:t>Key Vault service supports </a:t>
            </a:r>
            <a:r>
              <a:rPr lang="en-US" b="1" dirty="0"/>
              <a:t>two types of containers</a:t>
            </a:r>
            <a:r>
              <a:rPr lang="en-US" dirty="0"/>
              <a:t>: 1. </a:t>
            </a:r>
            <a:r>
              <a:rPr lang="en-US" b="1" dirty="0"/>
              <a:t>vaults</a:t>
            </a:r>
            <a:r>
              <a:rPr lang="en-US" dirty="0"/>
              <a:t> and 2. </a:t>
            </a:r>
            <a:r>
              <a:rPr lang="en-US" b="1" dirty="0"/>
              <a:t>managed hardware security module(HSM) pools</a:t>
            </a:r>
            <a:r>
              <a:rPr lang="en-US" dirty="0"/>
              <a:t>. </a:t>
            </a:r>
          </a:p>
          <a:p>
            <a:pPr marL="228600" indent="-228600">
              <a:buFont typeface="+mj-lt"/>
              <a:buAutoNum type="arabicPeriod"/>
            </a:pPr>
            <a:r>
              <a:rPr lang="en-US" dirty="0"/>
              <a:t>Vaults support storing software</a:t>
            </a:r>
          </a:p>
          <a:p>
            <a:pPr marL="228600" indent="-228600">
              <a:buFont typeface="+mj-lt"/>
              <a:buAutoNum type="arabicPeriod"/>
            </a:pPr>
            <a:r>
              <a:rPr lang="en-US" dirty="0"/>
              <a:t>HSM-backed keys, secrets, and certificates. Managed HSM pools only support HSM-backed keys. </a:t>
            </a:r>
          </a:p>
          <a:p>
            <a:endParaRPr lang="en-US" dirty="0"/>
          </a:p>
          <a:p>
            <a:r>
              <a:rPr lang="en-US" dirty="0"/>
              <a:t>Azure Key Vault helps solve the following problems:</a:t>
            </a:r>
          </a:p>
          <a:p>
            <a:endParaRPr lang="en-US" dirty="0"/>
          </a:p>
          <a:p>
            <a:pPr marL="171450" indent="-171450">
              <a:buFont typeface="Arial" panose="020B0604020202020204" pitchFamily="34" charset="0"/>
              <a:buChar char="•"/>
            </a:pPr>
            <a:r>
              <a:rPr lang="en-US" b="1" dirty="0"/>
              <a:t>Secrets Management</a:t>
            </a:r>
            <a:r>
              <a:rPr lang="en-US" dirty="0"/>
              <a:t>: Azure Key Vault can be used to Securely store and tightly control access to tokens, passwords, certificates, API keys, and other secrets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Key Management</a:t>
            </a:r>
            <a:r>
              <a:rPr lang="en-US" dirty="0"/>
              <a:t>: Azure Key Vault can be used as a Key Management solution. Azure Key Vault makes it easy to create and control the encryption keys used to encrypt your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Certificate Management</a:t>
            </a:r>
            <a:r>
              <a:rPr lang="en-US" dirty="0"/>
              <a:t>: Azure Key Vault lets you easily provision, manage, and deploy public and private Transport Layer Security/Secure Sockets Layer (TLS/SSL) certificates for use with Azure and your internal connected resources.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317961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Explore detection of a suspicious event </a:t>
            </a:r>
            <a:r>
              <a:rPr lang="en-US" dirty="0"/>
              <a:t>- Explore alerts in the Azure portal</a:t>
            </a:r>
          </a:p>
          <a:p>
            <a:endParaRPr lang="en-US" dirty="0"/>
          </a:p>
          <a:p>
            <a:r>
              <a:rPr lang="en-US" dirty="0"/>
              <a:t>Advanced Threat Protection integrates its alerts with Microsoft Defender for Cloud. Live SQL Advanced Threat Protection tiles within the database and SQL Microsoft Defender for Cloud blades in the Azure portal track the status of active threats.</a:t>
            </a:r>
          </a:p>
          <a:p>
            <a:endParaRPr lang="en-US" dirty="0"/>
          </a:p>
          <a:p>
            <a:r>
              <a:rPr lang="en-US" b="1" dirty="0"/>
              <a:t>Click Advanced Threat Protection alert </a:t>
            </a:r>
            <a:r>
              <a:rPr lang="en-US" dirty="0"/>
              <a:t>to launch the Microsoft Defender for Cloud alerts page and get an overview of active SQL threats detected on the database.</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40647592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SQL vulnerability assessment express and classic configurations</a:t>
            </a:r>
          </a:p>
          <a:p>
            <a:endParaRPr lang="en-US" b="1" dirty="0"/>
          </a:p>
          <a:p>
            <a:r>
              <a:rPr lang="en-US" b="1" dirty="0"/>
              <a:t>What are the express and classic configurations?</a:t>
            </a:r>
          </a:p>
          <a:p>
            <a:endParaRPr lang="en-US" dirty="0"/>
          </a:p>
          <a:p>
            <a:r>
              <a:rPr lang="en-US" dirty="0"/>
              <a:t>You can configure vulnerability assessment for your SQL databases with either:</a:t>
            </a:r>
          </a:p>
          <a:p>
            <a:endParaRPr lang="en-US" dirty="0"/>
          </a:p>
          <a:p>
            <a:pPr marL="171450" indent="-171450">
              <a:buFont typeface="Arial" panose="020B0604020202020204" pitchFamily="34" charset="0"/>
              <a:buChar char="•"/>
            </a:pPr>
            <a:r>
              <a:rPr lang="en-US" dirty="0"/>
              <a:t>Express configuration (</a:t>
            </a:r>
            <a:r>
              <a:rPr lang="en-US" b="1" dirty="0"/>
              <a:t>preview</a:t>
            </a:r>
            <a:r>
              <a:rPr lang="en-US" dirty="0"/>
              <a:t>) – The default procedure that lets you configure vulnerability assessment without dependency on external storage to store baseline and scan result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Classic configuration – The legacy procedure that requires you to manage an Azure storage account to store baseline and scan result data.</a:t>
            </a:r>
          </a:p>
          <a:p>
            <a:endParaRPr lang="en-US" dirty="0"/>
          </a:p>
          <a:p>
            <a:r>
              <a:rPr lang="en-US" b="1" dirty="0"/>
              <a:t>What's the difference between the express and classic configuration?</a:t>
            </a:r>
          </a:p>
          <a:p>
            <a:endParaRPr lang="en-US" dirty="0"/>
          </a:p>
          <a:p>
            <a:r>
              <a:rPr lang="en-US" dirty="0"/>
              <a:t>Configuration modes </a:t>
            </a:r>
            <a:r>
              <a:rPr lang="en-US" b="1" dirty="0"/>
              <a:t>benefits</a:t>
            </a:r>
            <a:r>
              <a:rPr lang="en-US" dirty="0"/>
              <a:t> and </a:t>
            </a:r>
            <a:r>
              <a:rPr lang="en-US" b="1" dirty="0"/>
              <a:t>limitations</a:t>
            </a:r>
            <a:r>
              <a:rPr lang="en-US" dirty="0"/>
              <a:t> comparison: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40085715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850" b="1" dirty="0">
                <a:latin typeface="Segoe UI Light"/>
                <a:cs typeface="Segoe UI Light"/>
              </a:rPr>
              <a:t>Dynamic data masking for Azure SQL Database and Azure Synapse Analytics - </a:t>
            </a:r>
            <a:r>
              <a:rPr lang="en-AU" sz="850" dirty="0">
                <a:latin typeface="Segoe UI Light"/>
                <a:cs typeface="Segoe UI Light"/>
                <a:hlinkClick r:id="rId3"/>
              </a:rPr>
              <a:t>https://docs.microsoft.com/en-us/azure/sql-database/sql-database-dynamic-data-masking-get-started</a:t>
            </a:r>
            <a:endParaRPr lang="en-US" sz="850" dirty="0">
              <a:latin typeface="Segoe UI Light"/>
              <a:cs typeface="Segoe UI Light"/>
            </a:endParaRPr>
          </a:p>
          <a:p>
            <a:endParaRPr lang="en-AU" sz="850" b="1" dirty="0">
              <a:cs typeface="Segoe UI Light"/>
            </a:endParaRPr>
          </a:p>
          <a:p>
            <a:r>
              <a:rPr lang="en-GB" sz="850" b="0" i="0" kern="1200" dirty="0">
                <a:solidFill>
                  <a:schemeClr val="tx1"/>
                </a:solidFill>
                <a:effectLst/>
                <a:latin typeface="Segoe UI Light"/>
                <a:cs typeface="Segoe UI Light"/>
              </a:rPr>
              <a:t>SQL Database dynamic data masking limits sensitive data exposure by masking it to non-privileged users.</a:t>
            </a:r>
          </a:p>
          <a:p>
            <a:endParaRPr lang="en-GB" sz="850" dirty="0">
              <a:latin typeface="Segoe UI Light"/>
              <a:cs typeface="Segoe UI Light"/>
            </a:endParaRPr>
          </a:p>
          <a:p>
            <a:r>
              <a:rPr lang="en-GB" sz="882" b="0" i="0" kern="1200" dirty="0">
                <a:solidFill>
                  <a:schemeClr val="tx1"/>
                </a:solidFill>
                <a:effectLst/>
                <a:latin typeface="Segoe UI Light" pitchFamily="34" charset="0"/>
                <a:ea typeface="+mn-ea"/>
                <a:cs typeface="+mn-cs"/>
              </a:rPr>
              <a:t>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a:t>
            </a:r>
          </a:p>
          <a:p>
            <a:endParaRPr lang="en-GB" sz="850" dirty="0">
              <a:latin typeface="Segoe UI Light"/>
              <a:cs typeface="Segoe UI Light"/>
            </a:endParaRPr>
          </a:p>
          <a:p>
            <a:r>
              <a:rPr lang="en-GB" sz="882" b="0" i="0" kern="1200" dirty="0">
                <a:solidFill>
                  <a:schemeClr val="tx1"/>
                </a:solidFill>
                <a:effectLst/>
                <a:latin typeface="Segoe UI Light" pitchFamily="34" charset="0"/>
                <a:ea typeface="+mn-ea"/>
                <a:cs typeface="+mn-cs"/>
              </a:rPr>
              <a:t>For example, a service representative at a call </a:t>
            </a:r>
            <a:r>
              <a:rPr lang="en-US" sz="882" b="0" i="0" kern="1200" noProof="0" dirty="0">
                <a:solidFill>
                  <a:schemeClr val="tx1"/>
                </a:solidFill>
                <a:effectLst/>
                <a:latin typeface="Segoe UI Light" pitchFamily="34" charset="0"/>
                <a:ea typeface="+mn-ea"/>
                <a:cs typeface="+mn-cs"/>
              </a:rPr>
              <a:t>center</a:t>
            </a:r>
            <a:r>
              <a:rPr lang="en-GB" sz="882" b="0" i="0" kern="1200" dirty="0">
                <a:solidFill>
                  <a:schemeClr val="tx1"/>
                </a:solidFill>
                <a:effectLst/>
                <a:latin typeface="Segoe UI Light" pitchFamily="34" charset="0"/>
                <a:ea typeface="+mn-ea"/>
                <a:cs typeface="+mn-cs"/>
              </a:rPr>
              <a:t> may identify callers by several digits of their credit card number, but those data items should not be fully exposed to the service representative. A masking rule can be defined that masks all but the last four digits of any credit card number in the result set of any query. As another example, an appropriate data mask can be defined to protect personally identifiable information (PII) data, so that a developer can query production environments for troubleshooting purposes without violating compliance regulations.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8085558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sz="850" b="1" dirty="0">
                <a:latin typeface="Segoe UI Light"/>
                <a:cs typeface="Segoe UI Light"/>
              </a:rPr>
              <a:t>Transparent data encryption for SQL Database and Azure Synapse - </a:t>
            </a:r>
            <a:r>
              <a:rPr lang="en-AU" sz="850" dirty="0">
                <a:latin typeface="Segoe UI Light"/>
                <a:cs typeface="Segoe UI Light"/>
                <a:hlinkClick r:id="rId3"/>
              </a:rPr>
              <a:t>https://docs.microsoft.com/en-us/azure/sql-database/transparent-data-encryption-azure-sql?tabs=azure-portal</a:t>
            </a:r>
            <a:endParaRPr lang="en-US" sz="850" dirty="0">
              <a:latin typeface="Segoe UI Light"/>
              <a:cs typeface="Segoe UI Light"/>
            </a:endParaRPr>
          </a:p>
          <a:p>
            <a:endParaRPr lang="en-GB" sz="850" b="1" dirty="0">
              <a:cs typeface="Segoe UI Light"/>
            </a:endParaRPr>
          </a:p>
          <a:p>
            <a:r>
              <a:rPr lang="en-GB" sz="882" b="0" i="0" kern="1200" dirty="0">
                <a:solidFill>
                  <a:schemeClr val="tx1"/>
                </a:solidFill>
                <a:effectLst/>
                <a:latin typeface="Segoe UI Light" pitchFamily="34" charset="0"/>
                <a:ea typeface="+mn-ea"/>
                <a:cs typeface="+mn-cs"/>
              </a:rPr>
              <a:t>Transparent data encryption (TDE) helps protect Azure SQL Database, Azure SQL Managed Instance, and Azure Data Warehouse against the threat of malicious offline activity by encrypting data at rest. It performs real-time encryption and decryption of the database, associated backups, and transaction log files at rest without requiring changes to the application. By default, TDE is enabled for all newly deployed Azure SQL databases. TDE cannot be used to encrypt the logical </a:t>
            </a:r>
            <a:r>
              <a:rPr lang="en-GB" sz="882" b="1" i="0" kern="1200" dirty="0">
                <a:solidFill>
                  <a:schemeClr val="tx1"/>
                </a:solidFill>
                <a:effectLst/>
                <a:latin typeface="Segoe UI Light" pitchFamily="34" charset="0"/>
                <a:ea typeface="+mn-ea"/>
                <a:cs typeface="+mn-cs"/>
              </a:rPr>
              <a:t>master</a:t>
            </a:r>
            <a:r>
              <a:rPr lang="en-GB" sz="882" b="0" i="0" kern="1200" dirty="0">
                <a:solidFill>
                  <a:schemeClr val="tx1"/>
                </a:solidFill>
                <a:effectLst/>
                <a:latin typeface="Segoe UI Light" pitchFamily="34" charset="0"/>
                <a:ea typeface="+mn-ea"/>
                <a:cs typeface="+mn-cs"/>
              </a:rPr>
              <a:t> database in SQL Database. The </a:t>
            </a:r>
            <a:r>
              <a:rPr lang="en-GB" sz="882" b="1" i="0" kern="1200" dirty="0">
                <a:solidFill>
                  <a:schemeClr val="tx1"/>
                </a:solidFill>
                <a:effectLst/>
                <a:latin typeface="Segoe UI Light" pitchFamily="34" charset="0"/>
                <a:ea typeface="+mn-ea"/>
                <a:cs typeface="+mn-cs"/>
              </a:rPr>
              <a:t>master</a:t>
            </a:r>
            <a:r>
              <a:rPr lang="en-GB" sz="882" b="0" i="0" kern="1200" dirty="0">
                <a:solidFill>
                  <a:schemeClr val="tx1"/>
                </a:solidFill>
                <a:effectLst/>
                <a:latin typeface="Segoe UI Light" pitchFamily="34" charset="0"/>
                <a:ea typeface="+mn-ea"/>
                <a:cs typeface="+mn-cs"/>
              </a:rPr>
              <a:t> database contains objects that are needed to perform the TDE operations on the user databases.</a:t>
            </a:r>
          </a:p>
          <a:p>
            <a:r>
              <a:rPr lang="en-GB" sz="882" b="0" i="0" kern="1200" dirty="0">
                <a:solidFill>
                  <a:schemeClr val="tx1"/>
                </a:solidFill>
                <a:effectLst/>
                <a:latin typeface="Segoe UI Light" pitchFamily="34" charset="0"/>
                <a:ea typeface="+mn-ea"/>
                <a:cs typeface="+mn-cs"/>
              </a:rPr>
              <a:t>TDE needs to be manually enabled for older databases of Azure SQL Database, Azure SQL Managed Instance, or Azure SQL Data Warehouse. Managed Instance databases created through restore inherit encryption status from the source database.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9/21/2023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7918155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900" dirty="0">
                <a:latin typeface="Segoe UI Light"/>
                <a:cs typeface="Segoe UI Light"/>
              </a:rPr>
              <a:t>Always Encrypted - </a:t>
            </a:r>
            <a:r>
              <a:rPr lang="en-US" dirty="0">
                <a:hlinkClick r:id="rId3"/>
              </a:rPr>
              <a:t>https://docs.microsoft.com/en-us/sql/relational-databases/security/encryption/always-encrypted-database-engine?view=sql-server-ver15</a:t>
            </a:r>
            <a:endParaRPr lang="en-US" sz="900" kern="1200" dirty="0">
              <a:effectLst/>
              <a:latin typeface="Segoe UI Light"/>
              <a:cs typeface="Segoe UI Light"/>
            </a:endParaRPr>
          </a:p>
          <a:p>
            <a:pPr>
              <a:defRPr/>
            </a:pPr>
            <a:endParaRPr lang="en-US" sz="850" dirty="0">
              <a:latin typeface="Segoe UI Light"/>
              <a:cs typeface="Segoe UI Light"/>
            </a:endParaRPr>
          </a:p>
          <a:p>
            <a:pPr marL="0" marR="0" indent="0" algn="l" defTabSz="914367" rtl="0" eaLnBrk="1" fontAlgn="auto" latinLnBrk="0" hangingPunct="1">
              <a:lnSpc>
                <a:spcPct val="90000"/>
              </a:lnSpc>
              <a:spcBef>
                <a:spcPts val="0"/>
              </a:spcBef>
              <a:spcAft>
                <a:spcPts val="333"/>
              </a:spcAft>
              <a:buClrTx/>
              <a:buSzTx/>
              <a:buFontTx/>
              <a:buNone/>
              <a:tabLst/>
              <a:defRPr/>
            </a:pPr>
            <a:r>
              <a:rPr lang="en-US" sz="900" kern="1200" dirty="0">
                <a:effectLst/>
                <a:latin typeface="Segoe UI Light"/>
                <a:cs typeface="Segoe UI Light"/>
              </a:rPr>
              <a:t>Always Encrypted is a data encryption technology in Azure SQL Database and SQL Server that helps protect sensitive data at rest on the server, during movement between client and server, and while the data is in use. Always Encrypted ensures that sensitive data never appears as plaintext inside the database system. After you configure data encryption, only client applications or app servers that have access to the keys can access plaintext data. </a:t>
            </a:r>
            <a:r>
              <a:rPr lang="en-US" sz="2000" b="0" i="0" dirty="0">
                <a:solidFill>
                  <a:srgbClr val="171717"/>
                </a:solidFill>
                <a:effectLst/>
                <a:latin typeface="Segoe UI" panose="020B0502040204020203" pitchFamily="34" charset="0"/>
              </a:rPr>
              <a:t>Always Encrypted uses the </a:t>
            </a:r>
            <a:r>
              <a:rPr lang="en-US" sz="2000" b="1" i="0" dirty="0">
                <a:solidFill>
                  <a:srgbClr val="171717"/>
                </a:solidFill>
                <a:effectLst/>
                <a:latin typeface="Segoe UI" panose="020B0502040204020203" pitchFamily="34" charset="0"/>
              </a:rPr>
              <a:t>AEAD_AES_256_CBC_HMAC_SHA_256</a:t>
            </a:r>
            <a:r>
              <a:rPr lang="en-US" sz="2000" b="0" i="0" dirty="0">
                <a:solidFill>
                  <a:srgbClr val="171717"/>
                </a:solidFill>
                <a:effectLst/>
                <a:latin typeface="Segoe UI" panose="020B0502040204020203" pitchFamily="34" charset="0"/>
              </a:rPr>
              <a:t> algorithm to encrypt data in the database.</a:t>
            </a:r>
            <a:endParaRPr lang="en-US" sz="900" kern="1200" dirty="0">
              <a:effectLst/>
              <a:latin typeface="Segoe UI Light"/>
              <a:cs typeface="Segoe UI Light"/>
            </a:endParaRP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8466305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dirty="0">
                <a:latin typeface="Segoe UI Light"/>
                <a:cs typeface="Segoe UI Light"/>
              </a:rPr>
              <a:t>Always Encrypted: Protect sensitive data and store encryption keys in the Windows certificate store - </a:t>
            </a:r>
            <a:r>
              <a:rPr lang="en-US" dirty="0">
                <a:hlinkClick r:id="rId3"/>
              </a:rPr>
              <a:t>https://docs.microsoft.com/en-us/azure/sql-database/sql-database-always-encrypted?view=sql-server-ver15</a:t>
            </a:r>
            <a:endParaRPr lang="en-US" dirty="0"/>
          </a:p>
          <a:p>
            <a:endParaRPr lang="en-US" dirty="0">
              <a:cs typeface="Segoe UI Light" pitchFamily="34" charset="0"/>
            </a:endParaRPr>
          </a:p>
          <a:p>
            <a:pPr marL="228600" indent="-228600">
              <a:buAutoNum type="arabicPeriod"/>
            </a:pPr>
            <a:r>
              <a:rPr lang="en-US" dirty="0"/>
              <a:t>Identity the database table and the sensitive data columns that need to be encrypted. In this case, SSN. In SQL Server Management Studio view the table and select Encrypt Columns. This will launch the Always Encrypted wizard. </a:t>
            </a:r>
          </a:p>
          <a:p>
            <a:pPr marL="228600" indent="-228600">
              <a:buAutoNum type="arabicPeriod"/>
            </a:pPr>
            <a:r>
              <a:rPr lang="en-US" dirty="0"/>
              <a:t>Select the columns you need encrypted. </a:t>
            </a:r>
          </a:p>
          <a:p>
            <a:pPr marL="228600" indent="-228600">
              <a:buAutoNum type="arabicPeriod"/>
            </a:pPr>
            <a:r>
              <a:rPr lang="en-US" dirty="0"/>
              <a:t>Select the Encryption Type. There are two types: Deterministic and Randomized. </a:t>
            </a:r>
            <a:r>
              <a:rPr lang="en-US" b="0" i="0" dirty="0">
                <a:solidFill>
                  <a:srgbClr val="171717"/>
                </a:solidFill>
                <a:effectLst/>
                <a:latin typeface="Segoe UI" panose="020B0502040204020203" pitchFamily="34" charset="0"/>
              </a:rPr>
              <a:t>Deterministic encryption always generates the same encrypted value for any given plain text value. Randomized encryption uses a method that encrypts data in a less predictable manner. </a:t>
            </a:r>
          </a:p>
          <a:p>
            <a:pPr marL="228600" indent="-228600">
              <a:buAutoNum type="arabicPeriod"/>
            </a:pPr>
            <a:r>
              <a:rPr lang="en-US" b="0" i="0" dirty="0">
                <a:solidFill>
                  <a:srgbClr val="171717"/>
                </a:solidFill>
                <a:effectLst/>
                <a:latin typeface="Segoe UI" panose="020B0502040204020203" pitchFamily="34" charset="0"/>
              </a:rPr>
              <a:t>The Encryption Key can be autogenerated by the wizard. The key can be the same or different for each encrypted column. </a:t>
            </a:r>
          </a:p>
          <a:p>
            <a:pPr marL="228600" indent="-228600">
              <a:buAutoNum type="arabicPeriod"/>
            </a:pPr>
            <a:r>
              <a:rPr lang="en-US" b="0" i="0" dirty="0">
                <a:solidFill>
                  <a:srgbClr val="171717"/>
                </a:solidFill>
                <a:effectLst/>
                <a:latin typeface="Segoe UI" panose="020B0502040204020203" pitchFamily="34" charset="0"/>
              </a:rPr>
              <a:t>The Master Key that encrypts the column master keys can also be autogenerated. It can be stored in the Windows certificate store or the Azure Key Vault. </a:t>
            </a:r>
            <a:endParaRPr lang="en-US" dirty="0"/>
          </a:p>
          <a:p>
            <a:pPr marL="0" indent="0">
              <a:buNone/>
            </a:pPr>
            <a:r>
              <a:rPr lang="en-US" dirty="0"/>
              <a:t>SMSS is not the only tool you can also use T-SQL and PowerShell. </a:t>
            </a:r>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5757068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virtual classroom consider having the students join you in doing the demonstrations. Or you could have someone share their screen and be coached through the demonstration. Consider which demonstrations to provide given your student’s interests and the labs they will be assigned.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5889421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Semilight"/>
                <a:cs typeface="Segoe UI Semilight"/>
              </a:rPr>
              <a:t>For students who may be new to Azure or are struggling with the labs consider having them use their lab time going through the Learn modules instead.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Segoe UI Semilight"/>
              <a:cs typeface="Segoe UI Semilight"/>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dirty="0">
                <a:latin typeface="Segoe UI Semilight"/>
                <a:cs typeface="Segoe UI Semilight"/>
              </a:rPr>
              <a:t>(docs.microsoft.com/Learn)</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kern="1200" dirty="0">
                <a:solidFill>
                  <a:schemeClr val="tx1"/>
                </a:solidFill>
                <a:latin typeface="Segoe UI Light"/>
                <a:ea typeface="+mn-ea"/>
                <a:cs typeface="Segoe UI Light"/>
              </a:rPr>
              <a:t>Provision an Azure SQL database to store application data - https://docs.microsoft.com/en-us/learn/modules/provision-azure-sql-db/</a:t>
            </a:r>
          </a:p>
          <a:p>
            <a:pPr marL="171450" indent="-171450">
              <a:buFont typeface="Arial" panose="020B0604020202020204" pitchFamily="34" charset="0"/>
              <a:buChar char="•"/>
            </a:pPr>
            <a:r>
              <a:rPr lang="en-US" sz="900" b="0" dirty="0">
                <a:latin typeface="Segoe UI Light"/>
                <a:cs typeface="Segoe UI Light"/>
              </a:rPr>
              <a:t>Secure your Azure SQL Database - https://docs.microsoft.com/en-us/learn/modules/secure-your-azure-sql-database/</a:t>
            </a:r>
          </a:p>
          <a:p>
            <a:pPr marL="171450" indent="-171450">
              <a:buFont typeface="Arial" panose="020B0604020202020204" pitchFamily="34" charset="0"/>
              <a:buChar char="•"/>
            </a:pPr>
            <a:r>
              <a:rPr lang="en-US" sz="900" b="0" dirty="0">
                <a:latin typeface="Segoe UI Light"/>
                <a:cs typeface="Segoe UI Light"/>
              </a:rPr>
              <a:t>Configure security policies to manage data - https://docs.microsoft.com/en-us/learn/modules/configure-security-policies-to-manage-data/</a:t>
            </a:r>
          </a:p>
          <a:p>
            <a:pPr marL="171450" indent="-171450">
              <a:buFont typeface="Arial" panose="020B0604020202020204" pitchFamily="34" charset="0"/>
              <a:buChar char="•"/>
            </a:pPr>
            <a:r>
              <a:rPr lang="en-US" sz="900" b="0" dirty="0">
                <a:latin typeface="Segoe UI Light"/>
                <a:cs typeface="Segoe UI Light"/>
              </a:rPr>
              <a:t>Migrate your relational data stored in SQL Server to Azure SQL Database - https://docs.microsoft.com/en-us/learn/modules/migrate-sql-server-relational-data/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4049989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Lab scenario</a:t>
            </a:r>
          </a:p>
          <a:p>
            <a:pPr algn="l"/>
            <a:endParaRPr lang="en-US" b="1" i="0" dirty="0">
              <a:effectLst/>
              <a:latin typeface="Segoe UI" panose="020B0502040204020203" pitchFamily="34" charset="0"/>
            </a:endParaRPr>
          </a:p>
          <a:p>
            <a:pPr algn="l"/>
            <a:r>
              <a:rPr lang="en-US" b="0" i="0" dirty="0">
                <a:effectLst/>
                <a:latin typeface="Segoe UI" panose="020B0502040204020203" pitchFamily="34" charset="0"/>
              </a:rPr>
              <a:t>You have been asked to create a proof of concept application that makes use of the Azure SQL Database support for Always Encrypted functionality. All of the secrets and keys used in this scenario should be stored in the key vault. The application should be registered in Azure Active Directory (Azure AD) in order to enhance its security posture. To accomplish these objectives, the proof of concept should include:</a:t>
            </a:r>
          </a:p>
          <a:p>
            <a:pPr algn="l"/>
            <a:endParaRPr lang="en-US" b="0" i="0" dirty="0">
              <a:effectLst/>
              <a:latin typeface="Segoe UI" panose="020B0502040204020203" pitchFamily="34" charset="0"/>
            </a:endParaRPr>
          </a:p>
          <a:p>
            <a:pPr algn="l">
              <a:buFont typeface="Arial" panose="020B0604020202020204" pitchFamily="34" charset="0"/>
              <a:buChar char="•"/>
            </a:pPr>
            <a:r>
              <a:rPr lang="en-US" b="0" i="0" dirty="0">
                <a:effectLst/>
                <a:latin typeface="Segoe UI" panose="020B0502040204020203" pitchFamily="34" charset="0"/>
              </a:rPr>
              <a:t> Creating an Azure key vault and storing keys and secrets in the vault.</a:t>
            </a:r>
          </a:p>
          <a:p>
            <a:pPr algn="l">
              <a:buFont typeface="Arial" panose="020B0604020202020204" pitchFamily="34" charset="0"/>
              <a:buChar char="•"/>
            </a:pPr>
            <a:r>
              <a:rPr lang="en-US" b="0" i="0" dirty="0">
                <a:effectLst/>
                <a:latin typeface="Segoe UI" panose="020B0502040204020203" pitchFamily="34" charset="0"/>
              </a:rPr>
              <a:t> Create a SQL Database and encrypting content of columns in database tables by using Always Encrypted.</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Lab objectives</a:t>
            </a:r>
          </a:p>
          <a:p>
            <a:pPr algn="l"/>
            <a:endParaRPr lang="en-US" b="1" i="0" dirty="0">
              <a:effectLst/>
              <a:latin typeface="Segoe UI" panose="020B0502040204020203" pitchFamily="34" charset="0"/>
            </a:endParaRPr>
          </a:p>
          <a:p>
            <a:pPr algn="l"/>
            <a:r>
              <a:rPr lang="en-US" b="0" i="0" dirty="0">
                <a:effectLst/>
                <a:latin typeface="Segoe UI" panose="020B0502040204020203" pitchFamily="34" charset="0"/>
              </a:rPr>
              <a:t>In this lab, you will complete the following exercises:</a:t>
            </a:r>
          </a:p>
          <a:p>
            <a:pPr algn="l"/>
            <a:endParaRPr lang="en-US" b="0" i="0" dirty="0">
              <a:effectLst/>
              <a:latin typeface="Segoe UI" panose="020B0502040204020203" pitchFamily="34" charset="0"/>
            </a:endParaRPr>
          </a:p>
          <a:p>
            <a:pPr algn="l">
              <a:buFont typeface="Arial" panose="020B0604020202020204" pitchFamily="34" charset="0"/>
              <a:buChar char="•"/>
            </a:pPr>
            <a:r>
              <a:rPr lang="en-US" b="0" i="0" dirty="0">
                <a:effectLst/>
                <a:latin typeface="Segoe UI" panose="020B0502040204020203" pitchFamily="34" charset="0"/>
              </a:rPr>
              <a:t> Exercise 1: Configure the key vault with a key and a secret</a:t>
            </a:r>
          </a:p>
          <a:p>
            <a:pPr algn="l">
              <a:buFont typeface="Arial" panose="020B0604020202020204" pitchFamily="34" charset="0"/>
              <a:buChar char="•"/>
            </a:pPr>
            <a:r>
              <a:rPr lang="en-US" b="0" i="0" dirty="0">
                <a:effectLst/>
                <a:latin typeface="Segoe UI" panose="020B0502040204020203" pitchFamily="34" charset="0"/>
              </a:rPr>
              <a:t> Exercise 2: Create an application to demonstrate using the key vault for encryption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1413430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Lab scenario</a:t>
            </a:r>
          </a:p>
          <a:p>
            <a:pPr algn="l"/>
            <a:endParaRPr lang="en-US" b="1" i="0" dirty="0">
              <a:effectLst/>
              <a:latin typeface="Segoe UI" panose="020B0502040204020203" pitchFamily="34" charset="0"/>
            </a:endParaRPr>
          </a:p>
          <a:p>
            <a:pPr algn="l"/>
            <a:r>
              <a:rPr lang="en-US" b="0" i="0" dirty="0">
                <a:effectLst/>
                <a:latin typeface="Segoe UI" panose="020B0502040204020203" pitchFamily="34" charset="0"/>
              </a:rPr>
              <a:t>You have been asked to review security features for Azure SQL database. Specifically, you are interested in:</a:t>
            </a:r>
          </a:p>
          <a:p>
            <a:pPr algn="l"/>
            <a:endParaRPr lang="en-US" b="0" i="0" dirty="0">
              <a:effectLst/>
              <a:latin typeface="Segoe UI" panose="020B0502040204020203" pitchFamily="34" charset="0"/>
            </a:endParaRPr>
          </a:p>
          <a:p>
            <a:pPr algn="l">
              <a:buFont typeface="Arial" panose="020B0604020202020204" pitchFamily="34" charset="0"/>
              <a:buChar char="•"/>
            </a:pPr>
            <a:r>
              <a:rPr lang="en-US" b="0" i="0" dirty="0">
                <a:effectLst/>
                <a:latin typeface="Segoe UI" panose="020B0502040204020203" pitchFamily="34" charset="0"/>
              </a:rPr>
              <a:t> Protection against attacks such as SQL injection and data exfiltration.</a:t>
            </a:r>
          </a:p>
          <a:p>
            <a:pPr algn="l">
              <a:buFont typeface="Arial" panose="020B0604020202020204" pitchFamily="34" charset="0"/>
              <a:buChar char="•"/>
            </a:pPr>
            <a:r>
              <a:rPr lang="en-US" b="0" i="0" dirty="0">
                <a:effectLst/>
                <a:latin typeface="Segoe UI" panose="020B0502040204020203" pitchFamily="34" charset="0"/>
              </a:rPr>
              <a:t> Ability to discover and classify database information into categories such as Confidential.</a:t>
            </a:r>
          </a:p>
          <a:p>
            <a:pPr algn="l">
              <a:buFont typeface="Arial" panose="020B0604020202020204" pitchFamily="34" charset="0"/>
              <a:buChar char="•"/>
            </a:pPr>
            <a:r>
              <a:rPr lang="en-US" b="0" i="0" dirty="0">
                <a:effectLst/>
                <a:latin typeface="Segoe UI" panose="020B0502040204020203" pitchFamily="34" charset="0"/>
              </a:rPr>
              <a:t> Ability to audit database server and database queries and log events.</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Lab exercises</a:t>
            </a:r>
          </a:p>
          <a:p>
            <a:pPr algn="l"/>
            <a:endParaRPr lang="en-US" b="1" i="0" dirty="0">
              <a:effectLst/>
              <a:latin typeface="Segoe UI" panose="020B0502040204020203" pitchFamily="34" charset="0"/>
            </a:endParaRPr>
          </a:p>
          <a:p>
            <a:pPr algn="l">
              <a:buFont typeface="Arial" panose="020B0604020202020204" pitchFamily="34" charset="0"/>
              <a:buChar char="•"/>
            </a:pPr>
            <a:r>
              <a:rPr lang="en-US" b="0" i="0" dirty="0">
                <a:effectLst/>
                <a:latin typeface="Segoe UI" panose="020B0502040204020203" pitchFamily="34" charset="0"/>
              </a:rPr>
              <a:t> Exercise 1: Implement SQL Database security features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034120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Azure Key Vault Cryptographic Keys – </a:t>
            </a:r>
            <a:r>
              <a:rPr lang="en-US" b="0" dirty="0"/>
              <a:t>Support multiple key types and algorithms and enables the use of software-protected and HSM-protected keys. </a:t>
            </a:r>
          </a:p>
          <a:p>
            <a:endParaRPr lang="en-US" b="0" dirty="0"/>
          </a:p>
          <a:p>
            <a:r>
              <a:rPr lang="en-US" b="0" dirty="0"/>
              <a:t>Azure Key Vault provides two types of resources to store and manage cryptographic keys. Vaults support software-protected and HSM-protected (Hardware Security Module) keys. Note: Managed HSMs only support HSM-protected keys.</a:t>
            </a:r>
          </a:p>
          <a:p>
            <a:endParaRPr lang="en-US" b="0" dirty="0"/>
          </a:p>
          <a:p>
            <a:pPr marL="228600" indent="-228600">
              <a:buFont typeface="+mj-lt"/>
              <a:buAutoNum type="arabicPeriod"/>
            </a:pPr>
            <a:r>
              <a:rPr lang="en-US" b="1" dirty="0"/>
              <a:t>Vaults</a:t>
            </a:r>
            <a:r>
              <a:rPr lang="en-US" b="0" dirty="0"/>
              <a:t> - Vaults provide a low-cost, easy to deploy, multi-tenant, zone-resilient (where available), highly available key management solution suitable for most common cloud application scenarios.</a:t>
            </a:r>
          </a:p>
          <a:p>
            <a:endParaRPr lang="en-US" b="0" dirty="0"/>
          </a:p>
          <a:p>
            <a:pPr marL="228600" indent="-228600">
              <a:buFont typeface="+mj-lt"/>
              <a:buAutoNum type="arabicPeriod" startAt="2"/>
            </a:pPr>
            <a:r>
              <a:rPr lang="en-US" b="1" dirty="0"/>
              <a:t>Managed HSMs </a:t>
            </a:r>
            <a:r>
              <a:rPr lang="en-US" b="0" dirty="0"/>
              <a:t>- Managed HSM provides single-tenant, zone-resilient (where available), highly available HSMs to store and manage your cryptographic keys. Most suitable for applications and usage scenarios that handle high value keys. Also helps to meet most stringent security, compliance, and regulatory requirements.</a:t>
            </a:r>
          </a:p>
          <a:p>
            <a:endParaRPr lang="en-US" b="0" dirty="0"/>
          </a:p>
          <a:p>
            <a:r>
              <a:rPr lang="en-US" b="0" dirty="0"/>
              <a:t>Cryptographic keys in Key Vault are represented as JSON Web Key [JWK] objects. The JavaScript Object Notation (JSON) and JavaScript Object Signing and Encryption (JOSE) specifications are:</a:t>
            </a:r>
          </a:p>
          <a:p>
            <a:endParaRPr lang="en-US" b="0" dirty="0"/>
          </a:p>
          <a:p>
            <a:pPr marL="171450" indent="-171450">
              <a:buFont typeface="Arial" panose="020B0604020202020204" pitchFamily="34" charset="0"/>
              <a:buChar char="•"/>
            </a:pPr>
            <a:r>
              <a:rPr lang="en-US" b="0" dirty="0"/>
              <a:t>JSON Web Key (JWK)</a:t>
            </a:r>
          </a:p>
          <a:p>
            <a:pPr marL="171450" indent="-171450">
              <a:buFont typeface="Arial" panose="020B0604020202020204" pitchFamily="34" charset="0"/>
              <a:buChar char="•"/>
            </a:pPr>
            <a:r>
              <a:rPr lang="en-US" b="0" dirty="0"/>
              <a:t>JSON Web Encryption (JWE)</a:t>
            </a:r>
          </a:p>
          <a:p>
            <a:pPr marL="171450" indent="-171450">
              <a:buFont typeface="Arial" panose="020B0604020202020204" pitchFamily="34" charset="0"/>
              <a:buChar char="•"/>
            </a:pPr>
            <a:r>
              <a:rPr lang="en-US" b="0" dirty="0"/>
              <a:t>JSON Web Algorithms (JWA)</a:t>
            </a:r>
          </a:p>
          <a:p>
            <a:pPr marL="171450" indent="-171450">
              <a:buFont typeface="Arial" panose="020B0604020202020204" pitchFamily="34" charset="0"/>
              <a:buChar char="•"/>
            </a:pPr>
            <a:r>
              <a:rPr lang="en-US" b="0" dirty="0"/>
              <a:t>JSON Web Signature (JWS)</a:t>
            </a:r>
          </a:p>
          <a:p>
            <a:endParaRPr lang="en-US" b="0" dirty="0"/>
          </a:p>
          <a:p>
            <a:r>
              <a:rPr lang="en-US" b="0" dirty="0"/>
              <a:t>The base JWK/JWA specifications are also extended to enable key types unique to the Azure Key Vault and Managed HSM implementations.</a:t>
            </a:r>
          </a:p>
          <a:p>
            <a:endParaRPr lang="en-US" b="0" dirty="0"/>
          </a:p>
          <a:p>
            <a:r>
              <a:rPr lang="en-US" b="0" dirty="0"/>
              <a:t>HSM-protected keys (also referred to as HSM-keys) are processed in an HSM (Hardware Security Module) and always remain HSM protection boundary.</a:t>
            </a:r>
          </a:p>
          <a:p>
            <a:endParaRPr lang="en-US" b="0" dirty="0"/>
          </a:p>
          <a:p>
            <a:pPr marL="171450" indent="-171450">
              <a:buFont typeface="Arial" panose="020B0604020202020204" pitchFamily="34" charset="0"/>
              <a:buChar char="•"/>
            </a:pPr>
            <a:r>
              <a:rPr lang="en-US" b="0" dirty="0"/>
              <a:t>Vaults use </a:t>
            </a:r>
            <a:r>
              <a:rPr lang="en-US" b="1" dirty="0"/>
              <a:t>FIPS 140-2 Level 2 </a:t>
            </a:r>
            <a:r>
              <a:rPr lang="en-US" b="0" dirty="0"/>
              <a:t>validated HSMs to protect HSM-keys in shared HSM backend infrastructure.</a:t>
            </a:r>
          </a:p>
          <a:p>
            <a:pPr marL="171450" indent="-171450">
              <a:buFont typeface="Arial" panose="020B0604020202020204" pitchFamily="34" charset="0"/>
              <a:buChar char="•"/>
            </a:pPr>
            <a:r>
              <a:rPr lang="en-US" b="0" dirty="0"/>
              <a:t>Managed HSM uses </a:t>
            </a:r>
            <a:r>
              <a:rPr lang="en-US" b="1" dirty="0"/>
              <a:t>FIPS 140-2 Level 3 </a:t>
            </a:r>
            <a:r>
              <a:rPr lang="en-US" b="0" dirty="0"/>
              <a:t>validated HSM modules to protect your keys. Each HSM pool is an isolated single-tenant instance with its own security domain providing complete cryptographic isolation from all other HSMs sharing the same hardware infrastructure.</a:t>
            </a:r>
          </a:p>
          <a:p>
            <a:endParaRPr lang="en-US" b="0" dirty="0"/>
          </a:p>
          <a:p>
            <a:r>
              <a:rPr lang="en-US" b="0" dirty="0"/>
              <a:t>These keys are protected in single-tenant HSM-pools. You can import an RSA, EC, and symmetric key, in soft form or by exporting from a supported HSM device. You can also generate keys in HSM pools. When you import HSM keys using the method described in the BYOK (bring your own key) specification, it enables secure transportation key material into Managed HSM pools.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0275550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Lab scenario</a:t>
            </a:r>
          </a:p>
          <a:p>
            <a:pPr algn="l"/>
            <a:endParaRPr lang="en-US" b="1" i="0" dirty="0">
              <a:effectLst/>
              <a:latin typeface="Segoe UI" panose="020B0502040204020203" pitchFamily="34" charset="0"/>
            </a:endParaRPr>
          </a:p>
          <a:p>
            <a:pPr algn="l"/>
            <a:r>
              <a:rPr lang="en-US" b="0" i="0" dirty="0">
                <a:effectLst/>
                <a:latin typeface="Segoe UI" panose="020B0502040204020203" pitchFamily="34" charset="0"/>
              </a:rPr>
              <a:t>You have been asked to create a proof of concept to demonstrate securing Azure file shares. Specifically, you want to:</a:t>
            </a:r>
          </a:p>
          <a:p>
            <a:pPr algn="l"/>
            <a:endParaRPr lang="en-US" b="0" i="0" dirty="0">
              <a:effectLst/>
              <a:latin typeface="Segoe UI" panose="020B0502040204020203" pitchFamily="34" charset="0"/>
            </a:endParaRPr>
          </a:p>
          <a:p>
            <a:pPr algn="l">
              <a:buFont typeface="Arial" panose="020B0604020202020204" pitchFamily="34" charset="0"/>
              <a:buChar char="•"/>
            </a:pPr>
            <a:r>
              <a:rPr lang="en-US" b="0" i="0" dirty="0">
                <a:effectLst/>
                <a:latin typeface="Segoe UI" panose="020B0502040204020203" pitchFamily="34" charset="0"/>
              </a:rPr>
              <a:t> Create a storage endpoint so traffic destined to Azure Storage always stays within the Azure backbone network.</a:t>
            </a:r>
          </a:p>
          <a:p>
            <a:pPr algn="l">
              <a:buFont typeface="Arial" panose="020B0604020202020204" pitchFamily="34" charset="0"/>
              <a:buChar char="•"/>
            </a:pPr>
            <a:r>
              <a:rPr lang="en-US" b="0" i="0" dirty="0">
                <a:effectLst/>
                <a:latin typeface="Segoe UI" panose="020B0502040204020203" pitchFamily="34" charset="0"/>
              </a:rPr>
              <a:t> Configure the storage endpoint so only resources from a specific subnet can access the storage.</a:t>
            </a:r>
          </a:p>
          <a:p>
            <a:pPr algn="l">
              <a:buFont typeface="Arial" panose="020B0604020202020204" pitchFamily="34" charset="0"/>
              <a:buChar char="•"/>
            </a:pPr>
            <a:r>
              <a:rPr lang="en-US" b="0" i="0" dirty="0">
                <a:effectLst/>
                <a:latin typeface="Segoe UI" panose="020B0502040204020203" pitchFamily="34" charset="0"/>
              </a:rPr>
              <a:t> Confirm that resources outside of the specific subnet cannot access the storage.</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Lab exercises</a:t>
            </a:r>
          </a:p>
          <a:p>
            <a:pPr algn="l"/>
            <a:endParaRPr lang="en-US" b="1" i="0" dirty="0">
              <a:effectLst/>
              <a:latin typeface="Segoe UI" panose="020B0502040204020203" pitchFamily="34" charset="0"/>
            </a:endParaRPr>
          </a:p>
          <a:p>
            <a:pPr algn="l">
              <a:buFont typeface="Arial" panose="020B0604020202020204" pitchFamily="34" charset="0"/>
              <a:buChar char="•"/>
            </a:pPr>
            <a:r>
              <a:rPr lang="en-US" b="0" i="0" dirty="0">
                <a:effectLst/>
                <a:latin typeface="Segoe UI" panose="020B0502040204020203" pitchFamily="34" charset="0"/>
              </a:rPr>
              <a:t> Exercise 1: Service endpoints and security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35029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types and protection methods</a:t>
            </a:r>
          </a:p>
          <a:p>
            <a:endParaRPr lang="en-US" b="1" dirty="0"/>
          </a:p>
          <a:p>
            <a:r>
              <a:rPr lang="en-US" b="0" dirty="0"/>
              <a:t>Key Vault supports RSA and EC keys. Managed HSM supports RSA, EC, and symmetric keys.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440933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types and protection methods (cont’d)</a:t>
            </a:r>
          </a:p>
          <a:p>
            <a:endParaRPr lang="en-US" b="1" dirty="0"/>
          </a:p>
          <a:p>
            <a:r>
              <a:rPr lang="en-US" b="0" dirty="0"/>
              <a:t>Key Vault supports RSA and EC keys. Managed HSM supports RSA, EC, and symmetric keys.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766013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dirty="0">
                <a:latin typeface="Segoe UI Light"/>
                <a:cs typeface="Segoe UI Light"/>
              </a:rPr>
              <a:t>Azure Key Vault secrets</a:t>
            </a:r>
          </a:p>
          <a:p>
            <a:endParaRPr lang="en-US" sz="850" dirty="0">
              <a:latin typeface="Segoe UI Light"/>
              <a:cs typeface="Segoe UI Light"/>
            </a:endParaRPr>
          </a:p>
          <a:p>
            <a:r>
              <a:rPr lang="en-US" sz="850" dirty="0">
                <a:latin typeface="Segoe UI Light"/>
                <a:cs typeface="Segoe UI Light"/>
              </a:rPr>
              <a:t>Key Vault provides secure storage of generic secrets, such as passwords and database connection strings.</a:t>
            </a:r>
          </a:p>
          <a:p>
            <a:endParaRPr lang="en-US" sz="850" dirty="0">
              <a:latin typeface="Segoe UI Light"/>
              <a:cs typeface="Segoe UI Light"/>
            </a:endParaRPr>
          </a:p>
          <a:p>
            <a:r>
              <a:rPr lang="en-US" sz="850" dirty="0">
                <a:latin typeface="Segoe UI Light"/>
                <a:cs typeface="Segoe UI Light"/>
              </a:rPr>
              <a:t>From a developer's perspective, Key Vault APIs accept and return secret values as strings. Internally, Key Vault stores and manages secrets as sequences of octets (8-bit bytes), with a maximum size of 25k bytes each. The Key Vault service doesn't provide semantics for secrets. It merely accepts the data, encrypts it, stores it, and returns a secret identifier ("id"). The identifier can be used to retrieve the secret at a later time.</a:t>
            </a:r>
          </a:p>
          <a:p>
            <a:endParaRPr lang="en-US" sz="850" dirty="0">
              <a:latin typeface="Segoe UI Light"/>
              <a:cs typeface="Segoe UI Light"/>
            </a:endParaRPr>
          </a:p>
          <a:p>
            <a:r>
              <a:rPr lang="en-US" sz="850" dirty="0">
                <a:latin typeface="Segoe UI Light"/>
                <a:cs typeface="Segoe UI Light"/>
              </a:rPr>
              <a:t>For highly sensitive data, clients should consider additional layers of protection for data. Encrypting data using a separate protection key prior to storage in Key Vault is one example.</a:t>
            </a:r>
          </a:p>
          <a:p>
            <a:endParaRPr lang="en-US" sz="850" dirty="0">
              <a:latin typeface="Segoe UI Light"/>
              <a:cs typeface="Segoe UI Light"/>
            </a:endParaRPr>
          </a:p>
          <a:p>
            <a:r>
              <a:rPr lang="en-US" sz="850" dirty="0">
                <a:latin typeface="Segoe UI Light"/>
                <a:cs typeface="Segoe UI Light"/>
              </a:rPr>
              <a:t>Key Vault also supports a </a:t>
            </a:r>
            <a:r>
              <a:rPr lang="en-US" sz="850" dirty="0" err="1">
                <a:latin typeface="Segoe UI Light"/>
                <a:cs typeface="Segoe UI Light"/>
              </a:rPr>
              <a:t>contentType</a:t>
            </a:r>
            <a:r>
              <a:rPr lang="en-US" sz="850" dirty="0">
                <a:latin typeface="Segoe UI Light"/>
                <a:cs typeface="Segoe UI Light"/>
              </a:rPr>
              <a:t> field for secrets. Clients may specify the content type of a secret to assist in interpreting the secret data when it's retrieved. The maximum length of this field is 255 characters. The suggested usage is as a hint for interpreting the secret data. For instance, an implementation may store both passwords and certificates as secrets, then use this field to differentiate. There are no predefined values.</a:t>
            </a:r>
          </a:p>
          <a:p>
            <a:endParaRPr lang="en-US" sz="850" dirty="0">
              <a:latin typeface="Segoe UI Light"/>
              <a:cs typeface="Segoe UI Light"/>
            </a:endParaRPr>
          </a:p>
          <a:p>
            <a:r>
              <a:rPr lang="en-US" sz="850" b="1" dirty="0">
                <a:latin typeface="Segoe UI Light"/>
                <a:cs typeface="Segoe UI Light"/>
              </a:rPr>
              <a:t>Encryption</a:t>
            </a:r>
          </a:p>
          <a:p>
            <a:endParaRPr lang="en-US" sz="850" b="1" dirty="0">
              <a:latin typeface="Segoe UI Light"/>
              <a:cs typeface="Segoe UI Light"/>
            </a:endParaRPr>
          </a:p>
          <a:p>
            <a:r>
              <a:rPr lang="en-US" sz="850" dirty="0">
                <a:latin typeface="Segoe UI Light"/>
                <a:cs typeface="Segoe UI Light"/>
              </a:rPr>
              <a:t>All secrets in your Key Vault are stored encrypted. Key Vault encrypts secrets at rest with a hierarchy of encryption keys, with all keys in that hierarchy are protected by modules that are FIPS 140-2 compliant. This encryption is transparent and requires no action from the user. The Azure Key Vault service encrypts your secrets when you add them and decrypts them automatically when you read them.</a:t>
            </a:r>
          </a:p>
          <a:p>
            <a:endParaRPr lang="en-US" sz="850" dirty="0">
              <a:latin typeface="Segoe UI Light"/>
              <a:cs typeface="Segoe UI Light"/>
            </a:endParaRPr>
          </a:p>
          <a:p>
            <a:r>
              <a:rPr lang="en-US" sz="850" dirty="0">
                <a:latin typeface="Segoe UI Light"/>
                <a:cs typeface="Segoe UI Light"/>
              </a:rPr>
              <a:t>The encryption leaf key of the key hierarchy is unique to each key vault. The encryption root key of the key hierarchy is unique to the security world, and its protection level varies between regions:</a:t>
            </a:r>
          </a:p>
          <a:p>
            <a:endParaRPr lang="en-US" sz="850" dirty="0">
              <a:latin typeface="Segoe UI Light"/>
              <a:cs typeface="Segoe UI Light"/>
            </a:endParaRPr>
          </a:p>
          <a:p>
            <a:pPr marL="171450" indent="-171450">
              <a:buFont typeface="Arial" panose="020B0604020202020204" pitchFamily="34" charset="0"/>
              <a:buChar char="•"/>
            </a:pPr>
            <a:r>
              <a:rPr lang="en-US" sz="850" dirty="0">
                <a:latin typeface="Segoe UI Light"/>
                <a:cs typeface="Segoe UI Light"/>
              </a:rPr>
              <a:t>China: root key is protected by a module that is validated for FIPS 140-2 Level 1.</a:t>
            </a:r>
          </a:p>
          <a:p>
            <a:pPr marL="171450" indent="-171450">
              <a:buFont typeface="Arial" panose="020B0604020202020204" pitchFamily="34" charset="0"/>
              <a:buChar char="•"/>
            </a:pPr>
            <a:r>
              <a:rPr lang="en-US" sz="850" dirty="0">
                <a:latin typeface="Segoe UI Light"/>
                <a:cs typeface="Segoe UI Light"/>
              </a:rPr>
              <a:t>Other regions: root key is protected by a module that is validated for FIPS 140-2 Level 2 or higher.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765863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FD00114-252C-47FE-B18C-A4CD87AD79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pic>
        <p:nvPicPr>
          <p:cNvPr id="4" name="Picture 3" descr="Microsoft Azure logo">
            <a:extLst>
              <a:ext uri="{FF2B5EF4-FFF2-40B4-BE49-F238E27FC236}">
                <a16:creationId xmlns:a16="http://schemas.microsoft.com/office/drawing/2014/main" id="{B44DDB1F-2FFD-4C2A-969F-8C9CC56AEE8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63276" y="448056"/>
            <a:ext cx="1362456" cy="192347"/>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179701"/>
            <a:ext cx="8892608" cy="498598"/>
          </a:xfrm>
          <a:noFill/>
        </p:spPr>
        <p:txBody>
          <a:bodyPr wrap="square" lIns="0" tIns="0" rIns="0" bIns="0" anchor="ctr"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95921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3227821"/>
            <a:ext cx="2457386" cy="402359"/>
          </a:xfrm>
          <a:prstGeom prst="rect">
            <a:avLst/>
          </a:prstGeo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14048730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8738" y="1346386"/>
            <a:ext cx="4167887" cy="984885"/>
          </a:xfrm>
        </p:spPr>
        <p:txBody>
          <a:bodyPr anchor="b" anchorCtr="0">
            <a:spAutoFit/>
          </a:bodyPr>
          <a:lstStyle>
            <a:lvl1pPr>
              <a:defRPr sz="3200"/>
            </a:lvl1pPr>
          </a:lstStyle>
          <a:p>
            <a:r>
              <a:rPr lang="en-US" dirty="0"/>
              <a:t>Event name or presentation title </a:t>
            </a:r>
          </a:p>
        </p:txBody>
      </p:sp>
      <p:sp>
        <p:nvSpPr>
          <p:cNvPr id="5" name="Text Placeholder 4"/>
          <p:cNvSpPr>
            <a:spLocks noGrp="1"/>
          </p:cNvSpPr>
          <p:nvPr>
            <p:ph type="body" sz="quarter" idx="12" hasCustomPrompt="1"/>
          </p:nvPr>
        </p:nvSpPr>
        <p:spPr>
          <a:xfrm>
            <a:off x="578738" y="2792829"/>
            <a:ext cx="4164583" cy="369332"/>
          </a:xfrm>
          <a:noFill/>
        </p:spPr>
        <p:txBody>
          <a:bodyPr wrap="square" lIns="0" tIns="0" rIns="0" bIns="0">
            <a:spAutoFit/>
          </a:bodyPr>
          <a:lstStyle>
            <a:lvl1pPr marL="342900" indent="-342900">
              <a:spcBef>
                <a:spcPts val="0"/>
              </a:spcBef>
              <a:spcAft>
                <a:spcPts val="600"/>
              </a:spcAft>
              <a:buFont typeface="Arial" panose="020B0604020202020204" pitchFamily="34" charset="0"/>
              <a:buChar char="•"/>
              <a:defRPr sz="2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4" name="Picture 3">
            <a:extLst>
              <a:ext uri="{FF2B5EF4-FFF2-40B4-BE49-F238E27FC236}">
                <a16:creationId xmlns:a16="http://schemas.microsoft.com/office/drawing/2014/main" id="{B7B62E1D-AE88-4FA6-908E-0087D6C20C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2700" y="696267"/>
            <a:ext cx="4341342" cy="4842544"/>
          </a:xfrm>
          <a:prstGeom prst="rect">
            <a:avLst/>
          </a:prstGeom>
        </p:spPr>
      </p:pic>
    </p:spTree>
    <p:extLst>
      <p:ext uri="{BB962C8B-B14F-4D97-AF65-F5344CB8AC3E}">
        <p14:creationId xmlns:p14="http://schemas.microsoft.com/office/powerpoint/2010/main" val="80928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30887"/>
          </a:xfrm>
        </p:spPr>
        <p:txBody>
          <a:bodyPr/>
          <a:lstStyle>
            <a:lvl1pPr>
              <a:defRPr sz="2800"/>
            </a:lvl1p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6946189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4748" r:id="rId2"/>
    <p:sldLayoutId id="2147484749" r:id="rId3"/>
    <p:sldLayoutId id="2147484747" r:id="rId4"/>
    <p:sldLayoutId id="2147484247" r:id="rId5"/>
    <p:sldLayoutId id="2147484750"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customXml" Target="../ink/ink9.xml"/></Relationships>
</file>

<file path=ppt/slides/_rels/slide15.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customXml" Target="../ink/ink11.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customXml" Target="../ink/ink12.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customXml" Target="../ink/ink3.xml"/><Relationship Id="rId4" Type="http://schemas.openxmlformats.org/officeDocument/2006/relationships/image" Target="../media/image8.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customXml" Target="../ink/ink13.xml"/><Relationship Id="rId3" Type="http://schemas.openxmlformats.org/officeDocument/2006/relationships/image" Target="../media/image21.png"/><Relationship Id="rId7" Type="http://schemas.openxmlformats.org/officeDocument/2006/relationships/image" Target="../media/image26.png"/><Relationship Id="rId12"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50.png"/><Relationship Id="rId4" Type="http://schemas.openxmlformats.org/officeDocument/2006/relationships/image" Target="../media/image22.emf"/><Relationship Id="rId9" Type="http://schemas.openxmlformats.org/officeDocument/2006/relationships/image" Target="../media/image29.png"/><Relationship Id="rId1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53.svg"/></Relationships>
</file>

<file path=ppt/slides/_rels/slide26.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customXml" Target="../ink/ink15.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customXml" Target="../ink/ink4.xml"/><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customXml" Target="../ink/ink5.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customXml" Target="../ink/ink16.xml"/><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68.png"/><Relationship Id="rId4" Type="http://schemas.openxmlformats.org/officeDocument/2006/relationships/customXml" Target="../ink/ink17.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71.png"/><Relationship Id="rId3" Type="http://schemas.openxmlformats.org/officeDocument/2006/relationships/image" Target="../media/image21.png"/><Relationship Id="rId7" Type="http://schemas.openxmlformats.org/officeDocument/2006/relationships/image" Target="../media/image26.png"/><Relationship Id="rId12"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22.emf"/><Relationship Id="rId9" Type="http://schemas.openxmlformats.org/officeDocument/2006/relationships/image" Target="../media/image29.png"/><Relationship Id="rId14" Type="http://schemas.openxmlformats.org/officeDocument/2006/relationships/customXml" Target="../ink/ink18.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2.png"/><Relationship Id="rId7" Type="http://schemas.openxmlformats.org/officeDocument/2006/relationships/customXml" Target="../ink/ink19.xml"/><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78.wmf"/></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85.png"/><Relationship Id="rId4" Type="http://schemas.openxmlformats.org/officeDocument/2006/relationships/customXml" Target="../ink/ink20.xml"/></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customXml" Target="../ink/ink6.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emf"/><Relationship Id="rId9"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image" Target="../media/image92.png"/><Relationship Id="rId4" Type="http://schemas.openxmlformats.org/officeDocument/2006/relationships/customXml" Target="../ink/ink21.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98.png"/><Relationship Id="rId5" Type="http://schemas.openxmlformats.org/officeDocument/2006/relationships/customXml" Target="../ink/ink22.xml"/><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4.xml"/><Relationship Id="rId1" Type="http://schemas.openxmlformats.org/officeDocument/2006/relationships/slideLayout" Target="../slideLayouts/slideLayout5.xml"/><Relationship Id="rId5" Type="http://schemas.openxmlformats.org/officeDocument/2006/relationships/image" Target="../media/image100.png"/><Relationship Id="rId4" Type="http://schemas.openxmlformats.org/officeDocument/2006/relationships/customXml" Target="../ink/ink23.xml"/></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image" Target="../media/image103.png"/><Relationship Id="rId5" Type="http://schemas.openxmlformats.org/officeDocument/2006/relationships/customXml" Target="../ink/ink24.xml"/><Relationship Id="rId4" Type="http://schemas.openxmlformats.org/officeDocument/2006/relationships/image" Target="../media/image9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32.emf"/><Relationship Id="rId4" Type="http://schemas.openxmlformats.org/officeDocument/2006/relationships/image" Target="../media/image31.emf"/></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18" Type="http://schemas.openxmlformats.org/officeDocument/2006/relationships/image" Target="../media/image118.svg"/><Relationship Id="rId3" Type="http://schemas.openxmlformats.org/officeDocument/2006/relationships/image" Target="../media/image103.svg"/><Relationship Id="rId21" Type="http://schemas.openxmlformats.org/officeDocument/2006/relationships/image" Target="../media/image121.png"/><Relationship Id="rId7" Type="http://schemas.openxmlformats.org/officeDocument/2006/relationships/image" Target="../media/image107.svg"/><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image" Target="../media/image102.png"/><Relationship Id="rId16" Type="http://schemas.openxmlformats.org/officeDocument/2006/relationships/image" Target="../media/image116.png"/><Relationship Id="rId20" Type="http://schemas.openxmlformats.org/officeDocument/2006/relationships/image" Target="../media/image120.svg"/><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image" Target="../media/image111.svg"/><Relationship Id="rId5" Type="http://schemas.openxmlformats.org/officeDocument/2006/relationships/image" Target="../media/image105.svg"/><Relationship Id="rId15" Type="http://schemas.openxmlformats.org/officeDocument/2006/relationships/image" Target="../media/image115.svg"/><Relationship Id="rId23" Type="http://schemas.openxmlformats.org/officeDocument/2006/relationships/image" Target="../media/image125.png"/><Relationship Id="rId10" Type="http://schemas.openxmlformats.org/officeDocument/2006/relationships/image" Target="../media/image110.png"/><Relationship Id="rId19" Type="http://schemas.openxmlformats.org/officeDocument/2006/relationships/image" Target="../media/image119.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 Id="rId22" Type="http://schemas.openxmlformats.org/officeDocument/2006/relationships/customXml" Target="../ink/ink25.xml"/></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07.svg"/><Relationship Id="rId7" Type="http://schemas.openxmlformats.org/officeDocument/2006/relationships/image" Target="../media/image120.svg"/><Relationship Id="rId2" Type="http://schemas.openxmlformats.org/officeDocument/2006/relationships/image" Target="../media/image106.png"/><Relationship Id="rId1" Type="http://schemas.openxmlformats.org/officeDocument/2006/relationships/slideLayout" Target="../slideLayouts/slideLayout5.xml"/><Relationship Id="rId6" Type="http://schemas.openxmlformats.org/officeDocument/2006/relationships/image" Target="../media/image119.png"/><Relationship Id="rId5" Type="http://schemas.openxmlformats.org/officeDocument/2006/relationships/image" Target="../media/image118.svg"/><Relationship Id="rId10" Type="http://schemas.openxmlformats.org/officeDocument/2006/relationships/image" Target="../media/image126.png"/><Relationship Id="rId4" Type="http://schemas.openxmlformats.org/officeDocument/2006/relationships/image" Target="../media/image117.png"/><Relationship Id="rId9" Type="http://schemas.openxmlformats.org/officeDocument/2006/relationships/image" Target="../media/image124.png"/></Relationships>
</file>

<file path=ppt/slides/_rels/slide64.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0.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svg"/></Relationships>
</file>

<file path=ppt/slides/_rels/slide65.xml.rels><?xml version="1.0" encoding="UTF-8" standalone="yes"?>
<Relationships xmlns="http://schemas.openxmlformats.org/package/2006/relationships"><Relationship Id="rId8" Type="http://schemas.openxmlformats.org/officeDocument/2006/relationships/image" Target="../media/image136.svg"/><Relationship Id="rId13" Type="http://schemas.openxmlformats.org/officeDocument/2006/relationships/image" Target="../media/image103.svg"/><Relationship Id="rId3" Type="http://schemas.openxmlformats.org/officeDocument/2006/relationships/image" Target="../media/image107.svg"/><Relationship Id="rId7" Type="http://schemas.openxmlformats.org/officeDocument/2006/relationships/image" Target="../media/image135.png"/><Relationship Id="rId12" Type="http://schemas.openxmlformats.org/officeDocument/2006/relationships/image" Target="../media/image102.png"/><Relationship Id="rId2" Type="http://schemas.openxmlformats.org/officeDocument/2006/relationships/image" Target="../media/image106.png"/><Relationship Id="rId1" Type="http://schemas.openxmlformats.org/officeDocument/2006/relationships/slideLayout" Target="../slideLayouts/slideLayout5.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05.svg"/><Relationship Id="rId10" Type="http://schemas.openxmlformats.org/officeDocument/2006/relationships/image" Target="../media/image138.svg"/><Relationship Id="rId4" Type="http://schemas.openxmlformats.org/officeDocument/2006/relationships/image" Target="../media/image104.png"/><Relationship Id="rId9" Type="http://schemas.openxmlformats.org/officeDocument/2006/relationships/image" Target="../media/image1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15F147-CC75-4746-A778-ACA7AE15D2B0}"/>
              </a:ext>
            </a:extLst>
          </p:cNvPr>
          <p:cNvSpPr>
            <a:spLocks noGrp="1"/>
          </p:cNvSpPr>
          <p:nvPr>
            <p:ph type="title"/>
          </p:nvPr>
        </p:nvSpPr>
        <p:spPr>
          <a:xfrm>
            <a:off x="464055" y="1600325"/>
            <a:ext cx="4167887" cy="2769989"/>
          </a:xfrm>
        </p:spPr>
        <p:txBody>
          <a:bodyPr/>
          <a:lstStyle/>
          <a:p>
            <a:r>
              <a:rPr lang="fr-FR" dirty="0"/>
              <a:t>AZ-500</a:t>
            </a:r>
            <a:br>
              <a:rPr lang="fr-FR" dirty="0"/>
            </a:br>
            <a:br>
              <a:rPr lang="fr-FR" dirty="0"/>
            </a:br>
            <a:r>
              <a:rPr lang="fr-FR" dirty="0"/>
              <a:t>Microsoft Azure Security Technologies</a:t>
            </a:r>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2890AE4-061C-F098-5B7F-1422FC78AC54}"/>
                  </a:ext>
                </a:extLst>
              </p14:cNvPr>
              <p14:cNvContentPartPr/>
              <p14:nvPr/>
            </p14:nvContentPartPr>
            <p14:xfrm>
              <a:off x="1217880" y="1694880"/>
              <a:ext cx="3297240" cy="3767400"/>
            </p14:xfrm>
          </p:contentPart>
        </mc:Choice>
        <mc:Fallback xmlns="">
          <p:pic>
            <p:nvPicPr>
              <p:cNvPr id="2" name="Ink 1">
                <a:extLst>
                  <a:ext uri="{FF2B5EF4-FFF2-40B4-BE49-F238E27FC236}">
                    <a16:creationId xmlns:a16="http://schemas.microsoft.com/office/drawing/2014/main" id="{42890AE4-061C-F098-5B7F-1422FC78AC54}"/>
                  </a:ext>
                </a:extLst>
              </p:cNvPr>
              <p:cNvPicPr/>
              <p:nvPr/>
            </p:nvPicPr>
            <p:blipFill>
              <a:blip r:embed="rId4"/>
              <a:stretch>
                <a:fillRect/>
              </a:stretch>
            </p:blipFill>
            <p:spPr>
              <a:xfrm>
                <a:off x="1208520" y="1685520"/>
                <a:ext cx="3315960" cy="3786120"/>
              </a:xfrm>
              <a:prstGeom prst="rect">
                <a:avLst/>
              </a:prstGeom>
            </p:spPr>
          </p:pic>
        </mc:Fallback>
      </mc:AlternateContent>
    </p:spTree>
    <p:extLst>
      <p:ext uri="{BB962C8B-B14F-4D97-AF65-F5344CB8AC3E}">
        <p14:creationId xmlns:p14="http://schemas.microsoft.com/office/powerpoint/2010/main" val="28229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37EBA-C718-4411-B6EF-0F051B1D6304}"/>
              </a:ext>
            </a:extLst>
          </p:cNvPr>
          <p:cNvSpPr>
            <a:spLocks noGrp="1"/>
          </p:cNvSpPr>
          <p:nvPr>
            <p:ph type="title"/>
          </p:nvPr>
        </p:nvSpPr>
        <p:spPr/>
        <p:txBody>
          <a:bodyPr/>
          <a:lstStyle/>
          <a:p>
            <a:r>
              <a:rPr lang="en-US" dirty="0"/>
              <a:t>Azure Key Vault Secrets</a:t>
            </a:r>
          </a:p>
        </p:txBody>
      </p:sp>
      <p:sp>
        <p:nvSpPr>
          <p:cNvPr id="9" name="Rectangle 8">
            <a:extLst>
              <a:ext uri="{FF2B5EF4-FFF2-40B4-BE49-F238E27FC236}">
                <a16:creationId xmlns:a16="http://schemas.microsoft.com/office/drawing/2014/main" id="{2F851140-C24E-4514-954D-BD396533E87D}"/>
              </a:ext>
            </a:extLst>
          </p:cNvPr>
          <p:cNvSpPr/>
          <p:nvPr/>
        </p:nvSpPr>
        <p:spPr>
          <a:xfrm>
            <a:off x="216208" y="1237356"/>
            <a:ext cx="5879792" cy="695716"/>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All secrets in Key Vault are stored encrypted.</a:t>
            </a:r>
          </a:p>
        </p:txBody>
      </p:sp>
      <p:sp>
        <p:nvSpPr>
          <p:cNvPr id="11" name="Rectangle 10">
            <a:extLst>
              <a:ext uri="{FF2B5EF4-FFF2-40B4-BE49-F238E27FC236}">
                <a16:creationId xmlns:a16="http://schemas.microsoft.com/office/drawing/2014/main" id="{ADCABEC6-F4D2-4BEC-919B-B60209142851}"/>
              </a:ext>
            </a:extLst>
          </p:cNvPr>
          <p:cNvSpPr/>
          <p:nvPr/>
        </p:nvSpPr>
        <p:spPr>
          <a:xfrm>
            <a:off x="223831" y="3870877"/>
            <a:ext cx="5872169" cy="106949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Encryption is transparent and</a:t>
            </a:r>
            <a:r>
              <a:rPr lang="en-US" sz="2000" kern="0" dirty="0">
                <a:latin typeface="Segoe UI"/>
                <a:ea typeface="+mn-ea"/>
                <a:cs typeface="+mn-cs"/>
              </a:rPr>
              <a:t> requires no action from the user.</a:t>
            </a:r>
            <a:endParaRPr kumimoji="0" lang="en-US" sz="2000" b="0" i="0" u="none" strike="noStrike" kern="0" cap="none" spc="0" normalizeH="0" baseline="0" noProof="0" dirty="0">
              <a:ln>
                <a:noFill/>
              </a:ln>
              <a:effectLst/>
              <a:uLnTx/>
              <a:uFillTx/>
              <a:latin typeface="Segoe UI"/>
              <a:ea typeface="+mn-ea"/>
              <a:cs typeface="+mn-cs"/>
            </a:endParaRPr>
          </a:p>
        </p:txBody>
      </p:sp>
      <p:sp>
        <p:nvSpPr>
          <p:cNvPr id="13" name="Rectangle 12">
            <a:extLst>
              <a:ext uri="{FF2B5EF4-FFF2-40B4-BE49-F238E27FC236}">
                <a16:creationId xmlns:a16="http://schemas.microsoft.com/office/drawing/2014/main" id="{C30EF214-2B86-4FA1-86AD-2E883D51EBA7}"/>
              </a:ext>
            </a:extLst>
          </p:cNvPr>
          <p:cNvSpPr/>
          <p:nvPr/>
        </p:nvSpPr>
        <p:spPr>
          <a:xfrm>
            <a:off x="208585" y="2196641"/>
            <a:ext cx="5887415" cy="1410667"/>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Key Vault encrypts secrets at rest with a hierarchy of encryption keys, all keys in that hierarchy are protected by modules that are FIPS 140-2 compliant.</a:t>
            </a:r>
          </a:p>
        </p:txBody>
      </p:sp>
      <p:sp>
        <p:nvSpPr>
          <p:cNvPr id="17" name="Rectangle 16">
            <a:extLst>
              <a:ext uri="{FF2B5EF4-FFF2-40B4-BE49-F238E27FC236}">
                <a16:creationId xmlns:a16="http://schemas.microsoft.com/office/drawing/2014/main" id="{3A27861F-5E4F-41B3-88A4-C0FD2BC0B291}"/>
              </a:ext>
            </a:extLst>
          </p:cNvPr>
          <p:cNvSpPr/>
          <p:nvPr/>
        </p:nvSpPr>
        <p:spPr>
          <a:xfrm>
            <a:off x="216207" y="5203938"/>
            <a:ext cx="5879793" cy="1075973"/>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Azure Key Vault service encrypts your secrets when you add them and decrypts them automatically when you read them.</a:t>
            </a:r>
          </a:p>
        </p:txBody>
      </p:sp>
      <p:sp>
        <p:nvSpPr>
          <p:cNvPr id="21" name="Rectangle 20">
            <a:extLst>
              <a:ext uri="{FF2B5EF4-FFF2-40B4-BE49-F238E27FC236}">
                <a16:creationId xmlns:a16="http://schemas.microsoft.com/office/drawing/2014/main" id="{AFA3BB56-FD4C-4D4D-B23B-C27AE72A2A23}"/>
              </a:ext>
              <a:ext uri="{C183D7F6-B498-43B3-948B-1728B52AA6E4}">
                <adec:decorative xmlns:adec="http://schemas.microsoft.com/office/drawing/2017/decorative" val="1"/>
              </a:ext>
            </a:extLst>
          </p:cNvPr>
          <p:cNvSpPr/>
          <p:nvPr/>
        </p:nvSpPr>
        <p:spPr bwMode="auto">
          <a:xfrm>
            <a:off x="6230319" y="1105586"/>
            <a:ext cx="5745473" cy="5411124"/>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A706DB4A-7B38-4A83-BB4A-51353F2586AD}"/>
              </a:ext>
            </a:extLst>
          </p:cNvPr>
          <p:cNvSpPr txBox="1"/>
          <p:nvPr/>
        </p:nvSpPr>
        <p:spPr>
          <a:xfrm flipH="1">
            <a:off x="6481626" y="5584343"/>
            <a:ext cx="5242858"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Azure Key Vault accepts the data, encrypts it, stores it, and returns a secret identifier ("id").</a:t>
            </a:r>
          </a:p>
        </p:txBody>
      </p:sp>
      <p:pic>
        <p:nvPicPr>
          <p:cNvPr id="19" name="Picture 18" descr="Programming data on computer monitor">
            <a:extLst>
              <a:ext uri="{FF2B5EF4-FFF2-40B4-BE49-F238E27FC236}">
                <a16:creationId xmlns:a16="http://schemas.microsoft.com/office/drawing/2014/main" id="{2A96F367-6C0E-4026-B2ED-8B0B2A86DDDA}"/>
              </a:ext>
            </a:extLst>
          </p:cNvPr>
          <p:cNvPicPr>
            <a:picLocks noChangeAspect="1"/>
          </p:cNvPicPr>
          <p:nvPr/>
        </p:nvPicPr>
        <p:blipFill>
          <a:blip r:embed="rId3"/>
          <a:stretch>
            <a:fillRect/>
          </a:stretch>
        </p:blipFill>
        <p:spPr>
          <a:xfrm>
            <a:off x="6359185" y="1642367"/>
            <a:ext cx="5487740" cy="3657600"/>
          </a:xfrm>
          <a:prstGeom prst="rect">
            <a:avLst/>
          </a:prstGeom>
          <a:effectLst>
            <a:outerShdw blurRad="50800" dist="88900" dir="2700000" algn="tl" rotWithShape="0">
              <a:prstClr val="black">
                <a:alpha val="40000"/>
              </a:prstClr>
            </a:outerShdw>
          </a:effectLst>
        </p:spPr>
      </p:pic>
    </p:spTree>
    <p:extLst>
      <p:ext uri="{BB962C8B-B14F-4D97-AF65-F5344CB8AC3E}">
        <p14:creationId xmlns:p14="http://schemas.microsoft.com/office/powerpoint/2010/main" val="6647188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057D4-F1E9-4B20-A6BF-8E980DFBEE26}"/>
              </a:ext>
            </a:extLst>
          </p:cNvPr>
          <p:cNvSpPr>
            <a:spLocks noGrp="1"/>
          </p:cNvSpPr>
          <p:nvPr>
            <p:ph type="title"/>
          </p:nvPr>
        </p:nvSpPr>
        <p:spPr/>
        <p:txBody>
          <a:bodyPr/>
          <a:lstStyle/>
          <a:p>
            <a:r>
              <a:rPr lang="en-US" dirty="0"/>
              <a:t>Azure Key Vault Certificates </a:t>
            </a:r>
          </a:p>
        </p:txBody>
      </p:sp>
      <p:pic>
        <p:nvPicPr>
          <p:cNvPr id="4" name="Picture 4" descr="An application uses the key vault REST API to access key vault secrets, keys, and certificate data. ">
            <a:extLst>
              <a:ext uri="{FF2B5EF4-FFF2-40B4-BE49-F238E27FC236}">
                <a16:creationId xmlns:a16="http://schemas.microsoft.com/office/drawing/2014/main" id="{EE580496-AF99-4292-A9DF-8DAB76398838}"/>
              </a:ext>
            </a:extLst>
          </p:cNvPr>
          <p:cNvPicPr>
            <a:picLocks noChangeAspect="1"/>
          </p:cNvPicPr>
          <p:nvPr/>
        </p:nvPicPr>
        <p:blipFill>
          <a:blip r:embed="rId3"/>
          <a:stretch>
            <a:fillRect/>
          </a:stretch>
        </p:blipFill>
        <p:spPr>
          <a:xfrm>
            <a:off x="2510696" y="1025247"/>
            <a:ext cx="7170607" cy="5669280"/>
          </a:xfrm>
          <a:prstGeom prst="rect">
            <a:avLst/>
          </a:prstGeom>
          <a:ln>
            <a:solidFill>
              <a:schemeClr val="tx1"/>
            </a:solidFill>
          </a:ln>
        </p:spPr>
      </p:pic>
      <p:sp>
        <p:nvSpPr>
          <p:cNvPr id="3" name="Rectangle 2">
            <a:extLst>
              <a:ext uri="{FF2B5EF4-FFF2-40B4-BE49-F238E27FC236}">
                <a16:creationId xmlns:a16="http://schemas.microsoft.com/office/drawing/2014/main" id="{DF26868F-4AC7-489F-87FE-5F74E959DFA2}"/>
              </a:ext>
            </a:extLst>
          </p:cNvPr>
          <p:cNvSpPr/>
          <p:nvPr/>
        </p:nvSpPr>
        <p:spPr>
          <a:xfrm>
            <a:off x="2624234" y="1154429"/>
            <a:ext cx="3742276" cy="646647"/>
          </a:xfrm>
          <a:prstGeom prst="rect">
            <a:avLst/>
          </a:prstGeom>
          <a:solidFill>
            <a:schemeClr val="bg1">
              <a:lumMod val="95000"/>
            </a:schemeClr>
          </a:solidFill>
          <a:ln w="6350">
            <a:solidFill>
              <a:schemeClr val="bg1">
                <a:lumMod val="95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algn="ctr"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Composition of a Certificate</a:t>
            </a:r>
          </a:p>
        </p:txBody>
      </p:sp>
    </p:spTree>
    <p:extLst>
      <p:ext uri="{BB962C8B-B14F-4D97-AF65-F5344CB8AC3E}">
        <p14:creationId xmlns:p14="http://schemas.microsoft.com/office/powerpoint/2010/main" val="288923501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057D4-F1E9-4B20-A6BF-8E980DFBEE26}"/>
              </a:ext>
            </a:extLst>
          </p:cNvPr>
          <p:cNvSpPr>
            <a:spLocks noGrp="1"/>
          </p:cNvSpPr>
          <p:nvPr>
            <p:ph type="title"/>
          </p:nvPr>
        </p:nvSpPr>
        <p:spPr/>
        <p:txBody>
          <a:bodyPr/>
          <a:lstStyle/>
          <a:p>
            <a:r>
              <a:rPr lang="en-US" dirty="0"/>
              <a:t>  Azure Key Vault Certificates - Exportable or Non-Exportable Key</a:t>
            </a:r>
          </a:p>
        </p:txBody>
      </p:sp>
      <p:graphicFrame>
        <p:nvGraphicFramePr>
          <p:cNvPr id="3" name="Table 4">
            <a:extLst>
              <a:ext uri="{FF2B5EF4-FFF2-40B4-BE49-F238E27FC236}">
                <a16:creationId xmlns:a16="http://schemas.microsoft.com/office/drawing/2014/main" id="{12FD05BD-A0C1-4FB4-85A3-2A5FB37F34DF}"/>
              </a:ext>
            </a:extLst>
          </p:cNvPr>
          <p:cNvGraphicFramePr>
            <a:graphicFrameLocks noGrp="1"/>
          </p:cNvGraphicFramePr>
          <p:nvPr/>
        </p:nvGraphicFramePr>
        <p:xfrm>
          <a:off x="194310" y="1291590"/>
          <a:ext cx="11772900" cy="4678256"/>
        </p:xfrm>
        <a:graphic>
          <a:graphicData uri="http://schemas.openxmlformats.org/drawingml/2006/table">
            <a:tbl>
              <a:tblPr firstRow="1" bandRow="1">
                <a:tableStyleId>{5C22544A-7EE6-4342-B048-85BDC9FD1C3A}</a:tableStyleId>
              </a:tblPr>
              <a:tblGrid>
                <a:gridCol w="1977390">
                  <a:extLst>
                    <a:ext uri="{9D8B030D-6E8A-4147-A177-3AD203B41FA5}">
                      <a16:colId xmlns:a16="http://schemas.microsoft.com/office/drawing/2014/main" val="1483070989"/>
                    </a:ext>
                  </a:extLst>
                </a:gridCol>
                <a:gridCol w="5871210">
                  <a:extLst>
                    <a:ext uri="{9D8B030D-6E8A-4147-A177-3AD203B41FA5}">
                      <a16:colId xmlns:a16="http://schemas.microsoft.com/office/drawing/2014/main" val="2895335304"/>
                    </a:ext>
                  </a:extLst>
                </a:gridCol>
                <a:gridCol w="3924300">
                  <a:extLst>
                    <a:ext uri="{9D8B030D-6E8A-4147-A177-3AD203B41FA5}">
                      <a16:colId xmlns:a16="http://schemas.microsoft.com/office/drawing/2014/main" val="3371854267"/>
                    </a:ext>
                  </a:extLst>
                </a:gridCol>
              </a:tblGrid>
              <a:tr h="486538">
                <a:tc>
                  <a:txBody>
                    <a:bodyPr/>
                    <a:lstStyle/>
                    <a:p>
                      <a:r>
                        <a:rPr lang="en-US" sz="2000" b="0" dirty="0"/>
                        <a:t>Key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r>
                        <a:rPr lang="en-US" sz="2000" b="0" dirty="0"/>
                        <a:t>About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r>
                        <a:rPr lang="en-US" sz="2000" b="0" dirty="0"/>
                        <a:t>Security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588916586"/>
                  </a:ext>
                </a:extLst>
              </a:tr>
              <a:tr h="860799">
                <a:tc>
                  <a:txBody>
                    <a:bodyPr/>
                    <a:lstStyle/>
                    <a:p>
                      <a:r>
                        <a:rPr lang="en-US" sz="1800" dirty="0"/>
                        <a:t>RSA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800" dirty="0"/>
                        <a:t>Software-protected RSA key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t>FIPS-140-2 Level1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8558696"/>
                  </a:ext>
                </a:extLst>
              </a:tr>
              <a:tr h="1235060">
                <a:tc>
                  <a:txBody>
                    <a:bodyPr/>
                    <a:lstStyle/>
                    <a:p>
                      <a:r>
                        <a:rPr lang="en-US" sz="1800" dirty="0"/>
                        <a:t>RSA-HSM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800" dirty="0"/>
                        <a:t>HSM-protected RSA key (Premium SKU only)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t>FIPS 140-2 Level 2 HSM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37715927"/>
                  </a:ext>
                </a:extLst>
              </a:tr>
              <a:tr h="860799">
                <a:tc>
                  <a:txBody>
                    <a:bodyPr/>
                    <a:lstStyle/>
                    <a:p>
                      <a:r>
                        <a:rPr lang="en-US" sz="1800" dirty="0"/>
                        <a:t>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800" dirty="0"/>
                        <a:t>Software-protected Elliptic Curve key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t>FIPS 140-2 Level 1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8354568"/>
                  </a:ext>
                </a:extLst>
              </a:tr>
              <a:tr h="1235060">
                <a:tc>
                  <a:txBody>
                    <a:bodyPr/>
                    <a:lstStyle/>
                    <a:p>
                      <a:r>
                        <a:rPr lang="en-US" sz="1800" dirty="0"/>
                        <a:t>EC-HSM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800" dirty="0"/>
                        <a:t>HSM-protected Elliptic Curve key (Premium SKU only)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t>FIPS 140-2 Level 2 HSM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2014500"/>
                  </a:ext>
                </a:extLst>
              </a:tr>
            </a:tbl>
          </a:graphicData>
        </a:graphic>
      </p:graphicFrame>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AEEF5E-7352-701F-F71F-6AC07DB8E7E8}"/>
                  </a:ext>
                </a:extLst>
              </p14:cNvPr>
              <p14:cNvContentPartPr/>
              <p14:nvPr/>
            </p14:nvContentPartPr>
            <p14:xfrm>
              <a:off x="761040" y="1887840"/>
              <a:ext cx="1197720" cy="2344680"/>
            </p14:xfrm>
          </p:contentPart>
        </mc:Choice>
        <mc:Fallback xmlns="">
          <p:pic>
            <p:nvPicPr>
              <p:cNvPr id="4" name="Ink 3">
                <a:extLst>
                  <a:ext uri="{FF2B5EF4-FFF2-40B4-BE49-F238E27FC236}">
                    <a16:creationId xmlns:a16="http://schemas.microsoft.com/office/drawing/2014/main" id="{1DAEEF5E-7352-701F-F71F-6AC07DB8E7E8}"/>
                  </a:ext>
                </a:extLst>
              </p:cNvPr>
              <p:cNvPicPr/>
              <p:nvPr/>
            </p:nvPicPr>
            <p:blipFill>
              <a:blip r:embed="rId4"/>
              <a:stretch>
                <a:fillRect/>
              </a:stretch>
            </p:blipFill>
            <p:spPr>
              <a:xfrm>
                <a:off x="751680" y="1878480"/>
                <a:ext cx="1216440" cy="2363400"/>
              </a:xfrm>
              <a:prstGeom prst="rect">
                <a:avLst/>
              </a:prstGeom>
            </p:spPr>
          </p:pic>
        </mc:Fallback>
      </mc:AlternateContent>
    </p:spTree>
    <p:extLst>
      <p:ext uri="{BB962C8B-B14F-4D97-AF65-F5344CB8AC3E}">
        <p14:creationId xmlns:p14="http://schemas.microsoft.com/office/powerpoint/2010/main" val="15489462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7DF55-A686-4390-9D75-E78F91090E70}"/>
              </a:ext>
            </a:extLst>
          </p:cNvPr>
          <p:cNvSpPr>
            <a:spLocks noGrp="1"/>
          </p:cNvSpPr>
          <p:nvPr>
            <p:ph type="title"/>
          </p:nvPr>
        </p:nvSpPr>
        <p:spPr/>
        <p:txBody>
          <a:bodyPr/>
          <a:lstStyle/>
          <a:p>
            <a:r>
              <a:rPr lang="en-US" dirty="0"/>
              <a:t>Azure Key Vault Keys (cont’d) </a:t>
            </a:r>
          </a:p>
        </p:txBody>
      </p:sp>
      <p:sp>
        <p:nvSpPr>
          <p:cNvPr id="6" name="Rectangle 5">
            <a:extLst>
              <a:ext uri="{FF2B5EF4-FFF2-40B4-BE49-F238E27FC236}">
                <a16:creationId xmlns:a16="http://schemas.microsoft.com/office/drawing/2014/main" id="{C8724D97-FBDF-404F-B10A-D72AC7077C13}"/>
              </a:ext>
            </a:extLst>
          </p:cNvPr>
          <p:cNvSpPr/>
          <p:nvPr/>
        </p:nvSpPr>
        <p:spPr>
          <a:xfrm>
            <a:off x="681134" y="1435497"/>
            <a:ext cx="3813888" cy="1302840"/>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Soft (Key vault) and Hard (HSM) keys</a:t>
            </a:r>
          </a:p>
        </p:txBody>
      </p:sp>
      <p:sp>
        <p:nvSpPr>
          <p:cNvPr id="8" name="Rectangle 7">
            <a:extLst>
              <a:ext uri="{FF2B5EF4-FFF2-40B4-BE49-F238E27FC236}">
                <a16:creationId xmlns:a16="http://schemas.microsoft.com/office/drawing/2014/main" id="{D6ADF4E4-DCC5-4154-932F-B73F6049DFA9}"/>
              </a:ext>
            </a:extLst>
          </p:cNvPr>
          <p:cNvSpPr/>
          <p:nvPr/>
        </p:nvSpPr>
        <p:spPr>
          <a:xfrm>
            <a:off x="681133" y="2905266"/>
            <a:ext cx="3813888" cy="1302840"/>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Supports operations like create, delete, update, and list</a:t>
            </a:r>
          </a:p>
        </p:txBody>
      </p:sp>
      <p:sp>
        <p:nvSpPr>
          <p:cNvPr id="10" name="Rectangle 9">
            <a:extLst>
              <a:ext uri="{FF2B5EF4-FFF2-40B4-BE49-F238E27FC236}">
                <a16:creationId xmlns:a16="http://schemas.microsoft.com/office/drawing/2014/main" id="{8BA836DB-240A-4F7D-BF90-3336A913D989}"/>
              </a:ext>
            </a:extLst>
          </p:cNvPr>
          <p:cNvSpPr/>
          <p:nvPr/>
        </p:nvSpPr>
        <p:spPr>
          <a:xfrm>
            <a:off x="681133" y="4390251"/>
            <a:ext cx="3813888" cy="1302840"/>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Supports cryptographic operations like sign and verify, key encryption/wrapping, and encrypt and decrypt</a:t>
            </a:r>
          </a:p>
        </p:txBody>
      </p:sp>
      <p:pic>
        <p:nvPicPr>
          <p:cNvPr id="4" name="Picture 5" descr="Screenshot of the key permissions page with key management operations, cryptographic operations, and privileged key operations.">
            <a:extLst>
              <a:ext uri="{FF2B5EF4-FFF2-40B4-BE49-F238E27FC236}">
                <a16:creationId xmlns:a16="http://schemas.microsoft.com/office/drawing/2014/main" id="{43730F76-8DD1-4CF3-9FC9-57C448F55379}"/>
              </a:ext>
            </a:extLst>
          </p:cNvPr>
          <p:cNvPicPr>
            <a:picLocks noChangeAspect="1"/>
          </p:cNvPicPr>
          <p:nvPr/>
        </p:nvPicPr>
        <p:blipFill>
          <a:blip r:embed="rId3"/>
          <a:stretch>
            <a:fillRect/>
          </a:stretch>
        </p:blipFill>
        <p:spPr>
          <a:xfrm>
            <a:off x="4666550" y="1227117"/>
            <a:ext cx="2858899" cy="5173683"/>
          </a:xfrm>
          <a:prstGeom prst="rect">
            <a:avLst/>
          </a:prstGeom>
        </p:spPr>
      </p:pic>
      <p:sp>
        <p:nvSpPr>
          <p:cNvPr id="18" name="Rectangle 17">
            <a:extLst>
              <a:ext uri="{FF2B5EF4-FFF2-40B4-BE49-F238E27FC236}">
                <a16:creationId xmlns:a16="http://schemas.microsoft.com/office/drawing/2014/main" id="{E6111265-1F4E-44A8-8135-8DD3CF29DA49}"/>
              </a:ext>
            </a:extLst>
          </p:cNvPr>
          <p:cNvSpPr/>
          <p:nvPr/>
        </p:nvSpPr>
        <p:spPr>
          <a:xfrm>
            <a:off x="7696978" y="1435497"/>
            <a:ext cx="3813888" cy="1302840"/>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Supports secure transfer of existing keys in Bring Your Own Key (BYOK) scenarios</a:t>
            </a:r>
          </a:p>
        </p:txBody>
      </p:sp>
      <p:sp>
        <p:nvSpPr>
          <p:cNvPr id="20" name="Rectangle 19">
            <a:extLst>
              <a:ext uri="{FF2B5EF4-FFF2-40B4-BE49-F238E27FC236}">
                <a16:creationId xmlns:a16="http://schemas.microsoft.com/office/drawing/2014/main" id="{E2D6ECC1-1879-41B1-9EE4-7A5F8CC95BD7}"/>
              </a:ext>
            </a:extLst>
          </p:cNvPr>
          <p:cNvSpPr/>
          <p:nvPr/>
        </p:nvSpPr>
        <p:spPr>
          <a:xfrm>
            <a:off x="7696978" y="2905266"/>
            <a:ext cx="3813888" cy="1302840"/>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Premium supports HSM-protected keys</a:t>
            </a:r>
          </a:p>
        </p:txBody>
      </p:sp>
      <p:sp>
        <p:nvSpPr>
          <p:cNvPr id="22" name="Rectangle 21">
            <a:extLst>
              <a:ext uri="{FF2B5EF4-FFF2-40B4-BE49-F238E27FC236}">
                <a16:creationId xmlns:a16="http://schemas.microsoft.com/office/drawing/2014/main" id="{2E7006BD-0CD3-489E-9920-96615C96F7FE}"/>
              </a:ext>
            </a:extLst>
          </p:cNvPr>
          <p:cNvSpPr/>
          <p:nvPr/>
        </p:nvSpPr>
        <p:spPr>
          <a:xfrm>
            <a:off x="7696977" y="4390251"/>
            <a:ext cx="3813888" cy="1302840"/>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RSA and Elliptic Curve</a:t>
            </a:r>
          </a:p>
        </p:txBody>
      </p:sp>
    </p:spTree>
    <p:extLst>
      <p:ext uri="{BB962C8B-B14F-4D97-AF65-F5344CB8AC3E}">
        <p14:creationId xmlns:p14="http://schemas.microsoft.com/office/powerpoint/2010/main" val="19736387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5547-9865-48E9-9908-C6BC6A7B24E5}"/>
              </a:ext>
            </a:extLst>
          </p:cNvPr>
          <p:cNvSpPr>
            <a:spLocks noGrp="1"/>
          </p:cNvSpPr>
          <p:nvPr>
            <p:ph type="title"/>
          </p:nvPr>
        </p:nvSpPr>
        <p:spPr/>
        <p:txBody>
          <a:bodyPr/>
          <a:lstStyle/>
          <a:p>
            <a:r>
              <a:rPr lang="en-US" dirty="0">
                <a:cs typeface="Segoe UI"/>
              </a:rPr>
              <a:t>Key Vault Access </a:t>
            </a:r>
            <a:endParaRPr lang="en-US" dirty="0">
              <a:solidFill>
                <a:srgbClr val="FF0000"/>
              </a:solidFill>
            </a:endParaRPr>
          </a:p>
        </p:txBody>
      </p:sp>
      <p:pic>
        <p:nvPicPr>
          <p:cNvPr id="4" name="Picture 4" descr="The Key Vault has a Management and Data plan. RBAC is used for the Management plane. Access policies are used for the Data Plane. ">
            <a:extLst>
              <a:ext uri="{FF2B5EF4-FFF2-40B4-BE49-F238E27FC236}">
                <a16:creationId xmlns:a16="http://schemas.microsoft.com/office/drawing/2014/main" id="{463F612D-DE5D-4111-8205-A7845673EE90}"/>
              </a:ext>
            </a:extLst>
          </p:cNvPr>
          <p:cNvPicPr>
            <a:picLocks noChangeAspect="1"/>
          </p:cNvPicPr>
          <p:nvPr/>
        </p:nvPicPr>
        <p:blipFill>
          <a:blip r:embed="rId3"/>
          <a:stretch>
            <a:fillRect/>
          </a:stretch>
        </p:blipFill>
        <p:spPr>
          <a:xfrm>
            <a:off x="650632" y="1329330"/>
            <a:ext cx="10597660" cy="4531493"/>
          </a:xfrm>
          <a:prstGeom prst="rect">
            <a:avLst/>
          </a:prstGeom>
        </p:spPr>
      </p:pic>
      <p:sp>
        <p:nvSpPr>
          <p:cNvPr id="7" name="Rectangle 6">
            <a:extLst>
              <a:ext uri="{FF2B5EF4-FFF2-40B4-BE49-F238E27FC236}">
                <a16:creationId xmlns:a16="http://schemas.microsoft.com/office/drawing/2014/main" id="{56E9AC57-CC02-4E01-958B-5E17D54ACB92}"/>
              </a:ext>
              <a:ext uri="{C183D7F6-B498-43B3-948B-1728B52AA6E4}">
                <adec:decorative xmlns:adec="http://schemas.microsoft.com/office/drawing/2017/decorative" val="1"/>
              </a:ext>
            </a:extLst>
          </p:cNvPr>
          <p:cNvSpPr/>
          <p:nvPr/>
        </p:nvSpPr>
        <p:spPr bwMode="auto">
          <a:xfrm>
            <a:off x="522514" y="1240971"/>
            <a:ext cx="11187404" cy="50292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2B632725-7034-4847-B90C-3043B3436A4D}"/>
              </a:ext>
            </a:extLst>
          </p:cNvPr>
          <p:cNvSpPr txBox="1"/>
          <p:nvPr/>
        </p:nvSpPr>
        <p:spPr>
          <a:xfrm>
            <a:off x="6848061" y="5192037"/>
            <a:ext cx="836960"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or RBAC</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D1AD58F-5806-DABE-6CAB-419537E6A9EC}"/>
                  </a:ext>
                </a:extLst>
              </p14:cNvPr>
              <p14:cNvContentPartPr/>
              <p14:nvPr/>
            </p14:nvContentPartPr>
            <p14:xfrm>
              <a:off x="3066480" y="1937880"/>
              <a:ext cx="8552880" cy="5051160"/>
            </p14:xfrm>
          </p:contentPart>
        </mc:Choice>
        <mc:Fallback xmlns="">
          <p:pic>
            <p:nvPicPr>
              <p:cNvPr id="5" name="Ink 4">
                <a:extLst>
                  <a:ext uri="{FF2B5EF4-FFF2-40B4-BE49-F238E27FC236}">
                    <a16:creationId xmlns:a16="http://schemas.microsoft.com/office/drawing/2014/main" id="{0D1AD58F-5806-DABE-6CAB-419537E6A9EC}"/>
                  </a:ext>
                </a:extLst>
              </p:cNvPr>
              <p:cNvPicPr/>
              <p:nvPr/>
            </p:nvPicPr>
            <p:blipFill>
              <a:blip r:embed="rId5"/>
              <a:stretch>
                <a:fillRect/>
              </a:stretch>
            </p:blipFill>
            <p:spPr>
              <a:xfrm>
                <a:off x="3057120" y="1928520"/>
                <a:ext cx="8571600" cy="5069880"/>
              </a:xfrm>
              <a:prstGeom prst="rect">
                <a:avLst/>
              </a:prstGeom>
            </p:spPr>
          </p:pic>
        </mc:Fallback>
      </mc:AlternateContent>
    </p:spTree>
    <p:extLst>
      <p:ext uri="{BB962C8B-B14F-4D97-AF65-F5344CB8AC3E}">
        <p14:creationId xmlns:p14="http://schemas.microsoft.com/office/powerpoint/2010/main" val="3900819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BC3E6-478F-46BE-8A06-8CAD947C78FA}"/>
              </a:ext>
            </a:extLst>
          </p:cNvPr>
          <p:cNvSpPr>
            <a:spLocks noGrp="1"/>
          </p:cNvSpPr>
          <p:nvPr>
            <p:ph type="title"/>
          </p:nvPr>
        </p:nvSpPr>
        <p:spPr/>
        <p:txBody>
          <a:bodyPr/>
          <a:lstStyle/>
          <a:p>
            <a:r>
              <a:rPr lang="en-US" dirty="0"/>
              <a:t>Key Vault Example</a:t>
            </a:r>
          </a:p>
        </p:txBody>
      </p:sp>
      <p:sp>
        <p:nvSpPr>
          <p:cNvPr id="3" name="Rectangle 2">
            <a:extLst>
              <a:ext uri="{FF2B5EF4-FFF2-40B4-BE49-F238E27FC236}">
                <a16:creationId xmlns:a16="http://schemas.microsoft.com/office/drawing/2014/main" id="{C7858F36-3A84-4224-8812-DE889EA64AD5}"/>
              </a:ext>
            </a:extLst>
          </p:cNvPr>
          <p:cNvSpPr/>
          <p:nvPr/>
        </p:nvSpPr>
        <p:spPr>
          <a:xfrm>
            <a:off x="588264" y="1435497"/>
            <a:ext cx="3412236" cy="695716"/>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SSL certificate for SSL</a:t>
            </a:r>
          </a:p>
        </p:txBody>
      </p:sp>
      <p:sp>
        <p:nvSpPr>
          <p:cNvPr id="4" name="Rectangle 3">
            <a:extLst>
              <a:ext uri="{FF2B5EF4-FFF2-40B4-BE49-F238E27FC236}">
                <a16:creationId xmlns:a16="http://schemas.microsoft.com/office/drawing/2014/main" id="{71E9D9E1-6029-4351-80C5-6CD6CBBEEFED}"/>
              </a:ext>
            </a:extLst>
          </p:cNvPr>
          <p:cNvSpPr/>
          <p:nvPr/>
        </p:nvSpPr>
        <p:spPr>
          <a:xfrm>
            <a:off x="588264" y="2454965"/>
            <a:ext cx="3412236" cy="695716"/>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Storage key for access the Storage account</a:t>
            </a:r>
          </a:p>
        </p:txBody>
      </p:sp>
      <p:sp>
        <p:nvSpPr>
          <p:cNvPr id="5" name="Rectangle 4">
            <a:extLst>
              <a:ext uri="{FF2B5EF4-FFF2-40B4-BE49-F238E27FC236}">
                <a16:creationId xmlns:a16="http://schemas.microsoft.com/office/drawing/2014/main" id="{77C362FE-5C11-4C09-AB31-8284F1C6B6B1}"/>
              </a:ext>
            </a:extLst>
          </p:cNvPr>
          <p:cNvSpPr/>
          <p:nvPr/>
        </p:nvSpPr>
        <p:spPr>
          <a:xfrm>
            <a:off x="588264" y="3474433"/>
            <a:ext cx="3412236" cy="695716"/>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RSA 2,048-bit key for sign in operations</a:t>
            </a:r>
          </a:p>
        </p:txBody>
      </p:sp>
      <p:sp>
        <p:nvSpPr>
          <p:cNvPr id="13" name="Rectangle 12">
            <a:extLst>
              <a:ext uri="{FF2B5EF4-FFF2-40B4-BE49-F238E27FC236}">
                <a16:creationId xmlns:a16="http://schemas.microsoft.com/office/drawing/2014/main" id="{CC1E4314-5330-46C2-9C85-95BB88530816}"/>
              </a:ext>
            </a:extLst>
          </p:cNvPr>
          <p:cNvSpPr/>
          <p:nvPr/>
        </p:nvSpPr>
        <p:spPr>
          <a:xfrm>
            <a:off x="588263" y="4493901"/>
            <a:ext cx="3412236" cy="695716"/>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Bootstrap certificate for authentication to Azure AD</a:t>
            </a:r>
          </a:p>
        </p:txBody>
      </p:sp>
      <p:graphicFrame>
        <p:nvGraphicFramePr>
          <p:cNvPr id="8" name="Table 8">
            <a:extLst>
              <a:ext uri="{FF2B5EF4-FFF2-40B4-BE49-F238E27FC236}">
                <a16:creationId xmlns:a16="http://schemas.microsoft.com/office/drawing/2014/main" id="{DF44F657-A182-444B-B736-54B686037AC5}"/>
              </a:ext>
            </a:extLst>
          </p:cNvPr>
          <p:cNvGraphicFramePr>
            <a:graphicFrameLocks noGrp="1"/>
          </p:cNvGraphicFramePr>
          <p:nvPr/>
        </p:nvGraphicFramePr>
        <p:xfrm>
          <a:off x="4972050" y="1435497"/>
          <a:ext cx="7026273" cy="3754120"/>
        </p:xfrm>
        <a:graphic>
          <a:graphicData uri="http://schemas.openxmlformats.org/drawingml/2006/table">
            <a:tbl>
              <a:tblPr firstRow="1" bandRow="1">
                <a:tableStyleId>{5C22544A-7EE6-4342-B048-85BDC9FD1C3A}</a:tableStyleId>
              </a:tblPr>
              <a:tblGrid>
                <a:gridCol w="2342091">
                  <a:extLst>
                    <a:ext uri="{9D8B030D-6E8A-4147-A177-3AD203B41FA5}">
                      <a16:colId xmlns:a16="http://schemas.microsoft.com/office/drawing/2014/main" val="2897067239"/>
                    </a:ext>
                  </a:extLst>
                </a:gridCol>
                <a:gridCol w="2342091">
                  <a:extLst>
                    <a:ext uri="{9D8B030D-6E8A-4147-A177-3AD203B41FA5}">
                      <a16:colId xmlns:a16="http://schemas.microsoft.com/office/drawing/2014/main" val="4092712492"/>
                    </a:ext>
                  </a:extLst>
                </a:gridCol>
                <a:gridCol w="2342091">
                  <a:extLst>
                    <a:ext uri="{9D8B030D-6E8A-4147-A177-3AD203B41FA5}">
                      <a16:colId xmlns:a16="http://schemas.microsoft.com/office/drawing/2014/main" val="3101299943"/>
                    </a:ext>
                  </a:extLst>
                </a:gridCol>
              </a:tblGrid>
              <a:tr h="370840">
                <a:tc>
                  <a:txBody>
                    <a:bodyPr/>
                    <a:lstStyle/>
                    <a:p>
                      <a:pPr algn="ctr"/>
                      <a:r>
                        <a:rPr lang="en-US" b="0" dirty="0"/>
                        <a:t>Role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a:r>
                        <a:rPr lang="en-US" b="0" dirty="0"/>
                        <a:t>Management Plane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a:r>
                        <a:rPr lang="en-US" b="0" dirty="0"/>
                        <a:t>Data plane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674817089"/>
                  </a:ext>
                </a:extLst>
              </a:tr>
              <a:tr h="370840">
                <a:tc>
                  <a:txBody>
                    <a:bodyPr/>
                    <a:lstStyle/>
                    <a:p>
                      <a:r>
                        <a:rPr lang="en-US" dirty="0"/>
                        <a:t>Security team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t>Key Vault Contributor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Keys: backup, create, delete, get, import, list, restore</a:t>
                      </a:r>
                    </a:p>
                    <a:p>
                      <a:r>
                        <a:rPr lang="en-US" dirty="0"/>
                        <a:t>Secrets: all operations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8867020"/>
                  </a:ext>
                </a:extLst>
              </a:tr>
              <a:tr h="370840">
                <a:tc>
                  <a:txBody>
                    <a:bodyPr/>
                    <a:lstStyle/>
                    <a:p>
                      <a:r>
                        <a:rPr lang="en-US" dirty="0"/>
                        <a:t>Developers and operators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t>Key Vault deploy permission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2365518"/>
                  </a:ext>
                </a:extLst>
              </a:tr>
              <a:tr h="370840">
                <a:tc>
                  <a:txBody>
                    <a:bodyPr/>
                    <a:lstStyle/>
                    <a:p>
                      <a:r>
                        <a:rPr lang="en-US" dirty="0"/>
                        <a:t>Auditors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t>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Keys: list</a:t>
                      </a:r>
                    </a:p>
                    <a:p>
                      <a:r>
                        <a:rPr lang="en-US" dirty="0"/>
                        <a:t>Secrets: list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3393465"/>
                  </a:ext>
                </a:extLst>
              </a:tr>
              <a:tr h="370840">
                <a:tc>
                  <a:txBody>
                    <a:bodyPr/>
                    <a:lstStyle/>
                    <a:p>
                      <a:r>
                        <a:rPr lang="en-US" dirty="0"/>
                        <a:t>Application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t>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Keys: sign</a:t>
                      </a:r>
                    </a:p>
                    <a:p>
                      <a:r>
                        <a:rPr lang="en-US" dirty="0"/>
                        <a:t>Secrets: 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134571"/>
                  </a:ext>
                </a:extLst>
              </a:tr>
            </a:tbl>
          </a:graphicData>
        </a:graphic>
      </p:graphicFrame>
      <p:sp>
        <p:nvSpPr>
          <p:cNvPr id="10" name="Arrow: Left 9">
            <a:extLst>
              <a:ext uri="{FF2B5EF4-FFF2-40B4-BE49-F238E27FC236}">
                <a16:creationId xmlns:a16="http://schemas.microsoft.com/office/drawing/2014/main" id="{60B53E33-93E5-45AA-AF3A-F81C50F304A4}"/>
              </a:ext>
              <a:ext uri="{C183D7F6-B498-43B3-948B-1728B52AA6E4}">
                <adec:decorative xmlns:adec="http://schemas.microsoft.com/office/drawing/2017/decorative" val="1"/>
              </a:ext>
            </a:extLst>
          </p:cNvPr>
          <p:cNvSpPr/>
          <p:nvPr/>
        </p:nvSpPr>
        <p:spPr bwMode="auto">
          <a:xfrm flipH="1">
            <a:off x="4188716" y="2795761"/>
            <a:ext cx="595118" cy="971550"/>
          </a:xfrm>
          <a:prstGeom prst="leftArrow">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FF160D7E-F245-112A-36B9-2D0677AEF8F1}"/>
                  </a:ext>
                </a:extLst>
              </p14:cNvPr>
              <p14:cNvContentPartPr/>
              <p14:nvPr/>
            </p14:nvContentPartPr>
            <p14:xfrm>
              <a:off x="7469280" y="2181600"/>
              <a:ext cx="2045520" cy="82800"/>
            </p14:xfrm>
          </p:contentPart>
        </mc:Choice>
        <mc:Fallback xmlns="">
          <p:pic>
            <p:nvPicPr>
              <p:cNvPr id="6" name="Ink 5">
                <a:extLst>
                  <a:ext uri="{FF2B5EF4-FFF2-40B4-BE49-F238E27FC236}">
                    <a16:creationId xmlns:a16="http://schemas.microsoft.com/office/drawing/2014/main" id="{FF160D7E-F245-112A-36B9-2D0677AEF8F1}"/>
                  </a:ext>
                </a:extLst>
              </p:cNvPr>
              <p:cNvPicPr/>
              <p:nvPr/>
            </p:nvPicPr>
            <p:blipFill>
              <a:blip r:embed="rId4"/>
              <a:stretch>
                <a:fillRect/>
              </a:stretch>
            </p:blipFill>
            <p:spPr>
              <a:xfrm>
                <a:off x="7459920" y="2172240"/>
                <a:ext cx="2064240" cy="101520"/>
              </a:xfrm>
              <a:prstGeom prst="rect">
                <a:avLst/>
              </a:prstGeom>
            </p:spPr>
          </p:pic>
        </mc:Fallback>
      </mc:AlternateContent>
    </p:spTree>
    <p:extLst>
      <p:ext uri="{BB962C8B-B14F-4D97-AF65-F5344CB8AC3E}">
        <p14:creationId xmlns:p14="http://schemas.microsoft.com/office/powerpoint/2010/main" val="34141391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DC0A1-1969-4139-A6A9-003155595289}"/>
              </a:ext>
            </a:extLst>
          </p:cNvPr>
          <p:cNvSpPr>
            <a:spLocks noGrp="1"/>
          </p:cNvSpPr>
          <p:nvPr>
            <p:ph type="title"/>
          </p:nvPr>
        </p:nvSpPr>
        <p:spPr>
          <a:xfrm>
            <a:off x="650631" y="457200"/>
            <a:ext cx="11018520" cy="430887"/>
          </a:xfrm>
        </p:spPr>
        <p:txBody>
          <a:bodyPr/>
          <a:lstStyle/>
          <a:p>
            <a:r>
              <a:rPr lang="en-US" dirty="0">
                <a:cs typeface="Segoe UI"/>
              </a:rPr>
              <a:t>Customer Managed Keys</a:t>
            </a:r>
            <a:endParaRPr lang="en-US" dirty="0"/>
          </a:p>
        </p:txBody>
      </p:sp>
      <p:pic>
        <p:nvPicPr>
          <p:cNvPr id="3" name="Picture 3" descr="A storage account uses and encryption key to wrap and unwrap HSM customer managed keys in the key vault. ">
            <a:extLst>
              <a:ext uri="{FF2B5EF4-FFF2-40B4-BE49-F238E27FC236}">
                <a16:creationId xmlns:a16="http://schemas.microsoft.com/office/drawing/2014/main" id="{8239327F-F273-4FC8-924E-7302FC169C8E}"/>
              </a:ext>
            </a:extLst>
          </p:cNvPr>
          <p:cNvPicPr>
            <a:picLocks noChangeAspect="1"/>
          </p:cNvPicPr>
          <p:nvPr/>
        </p:nvPicPr>
        <p:blipFill>
          <a:blip r:embed="rId3"/>
          <a:stretch>
            <a:fillRect/>
          </a:stretch>
        </p:blipFill>
        <p:spPr>
          <a:xfrm>
            <a:off x="650631" y="1413214"/>
            <a:ext cx="9728199" cy="3191417"/>
          </a:xfrm>
          <a:prstGeom prst="rect">
            <a:avLst/>
          </a:prstGeom>
        </p:spPr>
      </p:pic>
      <p:sp>
        <p:nvSpPr>
          <p:cNvPr id="4" name="Rectangle 3">
            <a:extLst>
              <a:ext uri="{FF2B5EF4-FFF2-40B4-BE49-F238E27FC236}">
                <a16:creationId xmlns:a16="http://schemas.microsoft.com/office/drawing/2014/main" id="{82F8EE84-ECCA-4831-88AC-19A00DB1755B}"/>
              </a:ext>
            </a:extLst>
          </p:cNvPr>
          <p:cNvSpPr/>
          <p:nvPr/>
        </p:nvSpPr>
        <p:spPr>
          <a:xfrm>
            <a:off x="1564404" y="5239912"/>
            <a:ext cx="3813888" cy="983606"/>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t"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Update keys and secrets without affecting applications</a:t>
            </a:r>
          </a:p>
        </p:txBody>
      </p:sp>
      <p:sp>
        <p:nvSpPr>
          <p:cNvPr id="6" name="Rectangle 5">
            <a:extLst>
              <a:ext uri="{FF2B5EF4-FFF2-40B4-BE49-F238E27FC236}">
                <a16:creationId xmlns:a16="http://schemas.microsoft.com/office/drawing/2014/main" id="{94711591-EC42-4356-8ED6-5FC24B3C7D8E}"/>
              </a:ext>
            </a:extLst>
          </p:cNvPr>
          <p:cNvSpPr/>
          <p:nvPr/>
        </p:nvSpPr>
        <p:spPr>
          <a:xfrm>
            <a:off x="5757326" y="5239912"/>
            <a:ext cx="3813888" cy="983606"/>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t"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Updates can be manual, programmatic, or automated</a:t>
            </a:r>
          </a:p>
        </p:txBody>
      </p:sp>
      <p:sp>
        <p:nvSpPr>
          <p:cNvPr id="8" name="Rectangle 7">
            <a:extLst>
              <a:ext uri="{FF2B5EF4-FFF2-40B4-BE49-F238E27FC236}">
                <a16:creationId xmlns:a16="http://schemas.microsoft.com/office/drawing/2014/main" id="{24A9C7FD-2EA1-401A-AA9D-4A31CD1A2164}"/>
              </a:ext>
              <a:ext uri="{C183D7F6-B498-43B3-948B-1728B52AA6E4}">
                <adec:decorative xmlns:adec="http://schemas.microsoft.com/office/drawing/2017/decorative" val="1"/>
              </a:ext>
            </a:extLst>
          </p:cNvPr>
          <p:cNvSpPr/>
          <p:nvPr/>
        </p:nvSpPr>
        <p:spPr bwMode="auto">
          <a:xfrm>
            <a:off x="588263" y="1207363"/>
            <a:ext cx="10953106" cy="3597902"/>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EF160B9-CE3C-5AFE-4D5C-4AAEE53E8632}"/>
                  </a:ext>
                </a:extLst>
              </p14:cNvPr>
              <p14:cNvContentPartPr/>
              <p14:nvPr/>
            </p14:nvContentPartPr>
            <p14:xfrm>
              <a:off x="4665240" y="2100600"/>
              <a:ext cx="5458320" cy="1737360"/>
            </p14:xfrm>
          </p:contentPart>
        </mc:Choice>
        <mc:Fallback xmlns="">
          <p:pic>
            <p:nvPicPr>
              <p:cNvPr id="5" name="Ink 4">
                <a:extLst>
                  <a:ext uri="{FF2B5EF4-FFF2-40B4-BE49-F238E27FC236}">
                    <a16:creationId xmlns:a16="http://schemas.microsoft.com/office/drawing/2014/main" id="{0EF160B9-CE3C-5AFE-4D5C-4AAEE53E8632}"/>
                  </a:ext>
                </a:extLst>
              </p:cNvPr>
              <p:cNvPicPr/>
              <p:nvPr/>
            </p:nvPicPr>
            <p:blipFill>
              <a:blip r:embed="rId5"/>
              <a:stretch>
                <a:fillRect/>
              </a:stretch>
            </p:blipFill>
            <p:spPr>
              <a:xfrm>
                <a:off x="4655880" y="2091240"/>
                <a:ext cx="5477040" cy="1756080"/>
              </a:xfrm>
              <a:prstGeom prst="rect">
                <a:avLst/>
              </a:prstGeom>
            </p:spPr>
          </p:pic>
        </mc:Fallback>
      </mc:AlternateContent>
    </p:spTree>
    <p:extLst>
      <p:ext uri="{BB962C8B-B14F-4D97-AF65-F5344CB8AC3E}">
        <p14:creationId xmlns:p14="http://schemas.microsoft.com/office/powerpoint/2010/main" val="1965232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9138-AF19-4F1B-9FD1-E84CC0338AB3}"/>
              </a:ext>
            </a:extLst>
          </p:cNvPr>
          <p:cNvSpPr>
            <a:spLocks noGrp="1"/>
          </p:cNvSpPr>
          <p:nvPr>
            <p:ph type="title"/>
          </p:nvPr>
        </p:nvSpPr>
        <p:spPr/>
        <p:txBody>
          <a:bodyPr/>
          <a:lstStyle/>
          <a:p>
            <a:r>
              <a:rPr lang="en-US" dirty="0"/>
              <a:t>Key Vault Secrets</a:t>
            </a:r>
          </a:p>
        </p:txBody>
      </p:sp>
      <p:sp>
        <p:nvSpPr>
          <p:cNvPr id="6" name="Rectangle 5">
            <a:extLst>
              <a:ext uri="{FF2B5EF4-FFF2-40B4-BE49-F238E27FC236}">
                <a16:creationId xmlns:a16="http://schemas.microsoft.com/office/drawing/2014/main" id="{F1DE90DF-D108-4583-A0E1-B9F384FAA98E}"/>
              </a:ext>
            </a:extLst>
          </p:cNvPr>
          <p:cNvSpPr/>
          <p:nvPr/>
        </p:nvSpPr>
        <p:spPr>
          <a:xfrm>
            <a:off x="494329" y="1301562"/>
            <a:ext cx="4469557" cy="78076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Name-value pair</a:t>
            </a:r>
          </a:p>
        </p:txBody>
      </p:sp>
      <p:sp>
        <p:nvSpPr>
          <p:cNvPr id="8" name="Rectangle 7">
            <a:extLst>
              <a:ext uri="{FF2B5EF4-FFF2-40B4-BE49-F238E27FC236}">
                <a16:creationId xmlns:a16="http://schemas.microsoft.com/office/drawing/2014/main" id="{C7B0F73D-EF5A-4334-B94D-C22BB98DE61C}"/>
              </a:ext>
            </a:extLst>
          </p:cNvPr>
          <p:cNvSpPr/>
          <p:nvPr/>
        </p:nvSpPr>
        <p:spPr>
          <a:xfrm>
            <a:off x="494329" y="2365281"/>
            <a:ext cx="4469557" cy="78076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Name must be unique in the vault</a:t>
            </a:r>
          </a:p>
        </p:txBody>
      </p:sp>
      <p:sp>
        <p:nvSpPr>
          <p:cNvPr id="10" name="Rectangle 9">
            <a:extLst>
              <a:ext uri="{FF2B5EF4-FFF2-40B4-BE49-F238E27FC236}">
                <a16:creationId xmlns:a16="http://schemas.microsoft.com/office/drawing/2014/main" id="{E10CFE10-5535-419B-A583-751E582CABE7}"/>
              </a:ext>
            </a:extLst>
          </p:cNvPr>
          <p:cNvSpPr/>
          <p:nvPr/>
        </p:nvSpPr>
        <p:spPr>
          <a:xfrm>
            <a:off x="494329" y="3429000"/>
            <a:ext cx="4469557" cy="78076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Value can be any UTF-8 string – max 25 KB in size</a:t>
            </a:r>
          </a:p>
        </p:txBody>
      </p:sp>
      <p:sp>
        <p:nvSpPr>
          <p:cNvPr id="12" name="Rectangle 11">
            <a:extLst>
              <a:ext uri="{FF2B5EF4-FFF2-40B4-BE49-F238E27FC236}">
                <a16:creationId xmlns:a16="http://schemas.microsoft.com/office/drawing/2014/main" id="{1FAEB876-24CB-46AF-9560-BAD5EC0CD6CD}"/>
              </a:ext>
            </a:extLst>
          </p:cNvPr>
          <p:cNvSpPr/>
          <p:nvPr/>
        </p:nvSpPr>
        <p:spPr>
          <a:xfrm>
            <a:off x="494329" y="4492719"/>
            <a:ext cx="4469557" cy="78076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Manual or certificate creation</a:t>
            </a:r>
          </a:p>
        </p:txBody>
      </p:sp>
      <p:pic>
        <p:nvPicPr>
          <p:cNvPr id="4" name="Picture 4" descr="Screenshot of the Create a Secret page.  Upload operations are set to manual instead of certificate. ">
            <a:extLst>
              <a:ext uri="{FF2B5EF4-FFF2-40B4-BE49-F238E27FC236}">
                <a16:creationId xmlns:a16="http://schemas.microsoft.com/office/drawing/2014/main" id="{7E875F52-2BA7-4C0D-927F-B2CD378C3C2A}"/>
              </a:ext>
            </a:extLst>
          </p:cNvPr>
          <p:cNvPicPr>
            <a:picLocks noChangeAspect="1"/>
          </p:cNvPicPr>
          <p:nvPr/>
        </p:nvPicPr>
        <p:blipFill>
          <a:blip r:embed="rId3"/>
          <a:stretch>
            <a:fillRect/>
          </a:stretch>
        </p:blipFill>
        <p:spPr>
          <a:xfrm>
            <a:off x="6621624" y="1075423"/>
            <a:ext cx="4257303" cy="5183579"/>
          </a:xfrm>
          <a:prstGeom prst="rect">
            <a:avLst/>
          </a:prstGeom>
        </p:spPr>
      </p:pic>
      <p:sp>
        <p:nvSpPr>
          <p:cNvPr id="16" name="Rectangle 15">
            <a:extLst>
              <a:ext uri="{FF2B5EF4-FFF2-40B4-BE49-F238E27FC236}">
                <a16:creationId xmlns:a16="http://schemas.microsoft.com/office/drawing/2014/main" id="{D2819AEA-60B2-42DD-A911-42E35624D6EF}"/>
              </a:ext>
              <a:ext uri="{C183D7F6-B498-43B3-948B-1728B52AA6E4}">
                <adec:decorative xmlns:adec="http://schemas.microsoft.com/office/drawing/2017/decorative" val="1"/>
              </a:ext>
            </a:extLst>
          </p:cNvPr>
          <p:cNvSpPr/>
          <p:nvPr/>
        </p:nvSpPr>
        <p:spPr bwMode="auto">
          <a:xfrm>
            <a:off x="5402423" y="961052"/>
            <a:ext cx="6484777" cy="5439747"/>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41530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50A2C-D183-4831-94B2-0358812A9D1D}"/>
              </a:ext>
            </a:extLst>
          </p:cNvPr>
          <p:cNvSpPr>
            <a:spLocks noGrp="1"/>
          </p:cNvSpPr>
          <p:nvPr>
            <p:ph type="title"/>
          </p:nvPr>
        </p:nvSpPr>
        <p:spPr/>
        <p:txBody>
          <a:bodyPr/>
          <a:lstStyle/>
          <a:p>
            <a:r>
              <a:rPr lang="en-US" dirty="0"/>
              <a:t>Key and Secret Rotation</a:t>
            </a:r>
          </a:p>
        </p:txBody>
      </p:sp>
      <p:sp>
        <p:nvSpPr>
          <p:cNvPr id="4" name="Rectangle 3">
            <a:extLst>
              <a:ext uri="{FF2B5EF4-FFF2-40B4-BE49-F238E27FC236}">
                <a16:creationId xmlns:a16="http://schemas.microsoft.com/office/drawing/2014/main" id="{AEE6A16B-EEA7-4F3E-9D7F-6EFD5EEBA4E8}"/>
              </a:ext>
            </a:extLst>
          </p:cNvPr>
          <p:cNvSpPr/>
          <p:nvPr/>
        </p:nvSpPr>
        <p:spPr>
          <a:xfrm>
            <a:off x="585217" y="1289024"/>
            <a:ext cx="5134448" cy="78076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Update keys and secrets without affecting your application</a:t>
            </a:r>
          </a:p>
        </p:txBody>
      </p:sp>
      <p:sp>
        <p:nvSpPr>
          <p:cNvPr id="8" name="Rectangle 7">
            <a:extLst>
              <a:ext uri="{FF2B5EF4-FFF2-40B4-BE49-F238E27FC236}">
                <a16:creationId xmlns:a16="http://schemas.microsoft.com/office/drawing/2014/main" id="{52C4F295-BCE6-4641-9050-E6CCCE11EB16}"/>
              </a:ext>
            </a:extLst>
          </p:cNvPr>
          <p:cNvSpPr/>
          <p:nvPr/>
        </p:nvSpPr>
        <p:spPr>
          <a:xfrm>
            <a:off x="585217" y="2351314"/>
            <a:ext cx="5134448" cy="2276670"/>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Rotate keys and secrets in several ways:</a:t>
            </a:r>
          </a:p>
          <a:p>
            <a:pPr marL="342900" marR="0" lvl="0" indent="-342900" defTabSz="1066800" eaLnBrk="1" fontAlgn="auto" latinLnBrk="0" hangingPunct="1">
              <a:lnSpc>
                <a:spcPct val="100000"/>
              </a:lnSpc>
              <a:spcBef>
                <a:spcPct val="0"/>
              </a:spcBef>
              <a:spcAft>
                <a:spcPct val="35000"/>
              </a:spcAft>
              <a:buClrTx/>
              <a:buSzTx/>
              <a:buFont typeface="Arial" panose="020B0604020202020204" pitchFamily="34" charset="0"/>
              <a:buChar char="•"/>
              <a:tabLst/>
              <a:defRPr/>
            </a:pPr>
            <a:r>
              <a:rPr kumimoji="0" lang="en-US" sz="2000" b="0" i="0" u="none" strike="noStrike" kern="0" cap="none" spc="0" normalizeH="0" baseline="0" noProof="0" dirty="0">
                <a:ln>
                  <a:noFill/>
                </a:ln>
                <a:effectLst/>
                <a:uLnTx/>
                <a:uFillTx/>
                <a:latin typeface="Segoe UI"/>
                <a:ea typeface="+mn-ea"/>
                <a:cs typeface="+mn-cs"/>
              </a:rPr>
              <a:t>As part of a manual process</a:t>
            </a:r>
          </a:p>
          <a:p>
            <a:pPr marL="342900" marR="0" lvl="0" indent="-342900" defTabSz="1066800" eaLnBrk="1" fontAlgn="auto" latinLnBrk="0" hangingPunct="1">
              <a:lnSpc>
                <a:spcPct val="100000"/>
              </a:lnSpc>
              <a:spcBef>
                <a:spcPct val="0"/>
              </a:spcBef>
              <a:spcAft>
                <a:spcPct val="35000"/>
              </a:spcAft>
              <a:buClrTx/>
              <a:buSzTx/>
              <a:buFont typeface="Arial" panose="020B0604020202020204" pitchFamily="34" charset="0"/>
              <a:buChar char="•"/>
              <a:tabLst/>
              <a:defRPr/>
            </a:pPr>
            <a:r>
              <a:rPr kumimoji="0" lang="en-US" sz="2000" b="0" i="0" u="none" strike="noStrike" kern="0" cap="none" spc="0" normalizeH="0" baseline="0" noProof="0" dirty="0">
                <a:ln>
                  <a:noFill/>
                </a:ln>
                <a:effectLst/>
                <a:uLnTx/>
                <a:uFillTx/>
                <a:latin typeface="Segoe UI"/>
                <a:ea typeface="+mn-ea"/>
                <a:cs typeface="+mn-cs"/>
              </a:rPr>
              <a:t>Programmatically with the REST API</a:t>
            </a:r>
          </a:p>
          <a:p>
            <a:pPr marL="342900" marR="0" lvl="0" indent="-342900" defTabSz="1066800" eaLnBrk="1" fontAlgn="auto" latinLnBrk="0" hangingPunct="1">
              <a:lnSpc>
                <a:spcPct val="100000"/>
              </a:lnSpc>
              <a:spcBef>
                <a:spcPct val="0"/>
              </a:spcBef>
              <a:spcAft>
                <a:spcPct val="35000"/>
              </a:spcAft>
              <a:buClrTx/>
              <a:buSzTx/>
              <a:buFont typeface="Arial" panose="020B0604020202020204" pitchFamily="34" charset="0"/>
              <a:buChar char="•"/>
              <a:tabLst/>
              <a:defRPr/>
            </a:pPr>
            <a:r>
              <a:rPr kumimoji="0" lang="en-US" sz="2000" b="0" i="0" u="none" strike="noStrike" kern="0" cap="none" spc="0" normalizeH="0" baseline="0" noProof="0" dirty="0">
                <a:ln>
                  <a:noFill/>
                </a:ln>
                <a:effectLst/>
                <a:uLnTx/>
                <a:uFillTx/>
                <a:latin typeface="Segoe UI"/>
                <a:ea typeface="+mn-ea"/>
                <a:cs typeface="+mn-cs"/>
              </a:rPr>
              <a:t>With an Azure Automation script</a:t>
            </a:r>
          </a:p>
        </p:txBody>
      </p:sp>
      <p:pic>
        <p:nvPicPr>
          <p:cNvPr id="5" name="Picture 4" descr="Event Grid and Logic Apps update keys and secrets. ">
            <a:extLst>
              <a:ext uri="{FF2B5EF4-FFF2-40B4-BE49-F238E27FC236}">
                <a16:creationId xmlns:a16="http://schemas.microsoft.com/office/drawing/2014/main" id="{B1338D58-07C2-406B-89C6-038E5932DBF9}"/>
              </a:ext>
            </a:extLst>
          </p:cNvPr>
          <p:cNvPicPr>
            <a:picLocks noChangeAspect="1"/>
          </p:cNvPicPr>
          <p:nvPr/>
        </p:nvPicPr>
        <p:blipFill>
          <a:blip r:embed="rId3"/>
          <a:stretch>
            <a:fillRect/>
          </a:stretch>
        </p:blipFill>
        <p:spPr>
          <a:xfrm>
            <a:off x="6939533" y="1289024"/>
            <a:ext cx="4667250" cy="3990975"/>
          </a:xfrm>
          <a:prstGeom prst="rect">
            <a:avLst/>
          </a:prstGeom>
        </p:spPr>
      </p:pic>
      <p:sp>
        <p:nvSpPr>
          <p:cNvPr id="10" name="Rectangle 9">
            <a:extLst>
              <a:ext uri="{FF2B5EF4-FFF2-40B4-BE49-F238E27FC236}">
                <a16:creationId xmlns:a16="http://schemas.microsoft.com/office/drawing/2014/main" id="{2D5FCF0D-6C4A-4747-A768-4B5D023EE2EF}"/>
              </a:ext>
              <a:ext uri="{C183D7F6-B498-43B3-948B-1728B52AA6E4}">
                <adec:decorative xmlns:adec="http://schemas.microsoft.com/office/drawing/2017/decorative" val="1"/>
              </a:ext>
            </a:extLst>
          </p:cNvPr>
          <p:cNvSpPr/>
          <p:nvPr/>
        </p:nvSpPr>
        <p:spPr bwMode="auto">
          <a:xfrm>
            <a:off x="6391469" y="961052"/>
            <a:ext cx="5495731" cy="5439747"/>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7EB36D1B-DA87-4C09-8D55-06C69148C420}"/>
              </a:ext>
              <a:ext uri="{C183D7F6-B498-43B3-948B-1728B52AA6E4}">
                <adec:decorative xmlns:adec="http://schemas.microsoft.com/office/drawing/2017/decorative" val="1"/>
              </a:ext>
            </a:extLst>
          </p:cNvPr>
          <p:cNvSpPr/>
          <p:nvPr/>
        </p:nvSpPr>
        <p:spPr bwMode="auto">
          <a:xfrm>
            <a:off x="6543869" y="1113452"/>
            <a:ext cx="5495731" cy="5439747"/>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58CEABE-5B16-CCFC-3A1E-78992AB14E76}"/>
                  </a:ext>
                </a:extLst>
              </p14:cNvPr>
              <p14:cNvContentPartPr/>
              <p14:nvPr/>
            </p14:nvContentPartPr>
            <p14:xfrm>
              <a:off x="7661880" y="1080360"/>
              <a:ext cx="3734640" cy="2297880"/>
            </p14:xfrm>
          </p:contentPart>
        </mc:Choice>
        <mc:Fallback xmlns="">
          <p:pic>
            <p:nvPicPr>
              <p:cNvPr id="6" name="Ink 5">
                <a:extLst>
                  <a:ext uri="{FF2B5EF4-FFF2-40B4-BE49-F238E27FC236}">
                    <a16:creationId xmlns:a16="http://schemas.microsoft.com/office/drawing/2014/main" id="{858CEABE-5B16-CCFC-3A1E-78992AB14E76}"/>
                  </a:ext>
                </a:extLst>
              </p:cNvPr>
              <p:cNvPicPr/>
              <p:nvPr/>
            </p:nvPicPr>
            <p:blipFill>
              <a:blip r:embed="rId5"/>
              <a:stretch>
                <a:fillRect/>
              </a:stretch>
            </p:blipFill>
            <p:spPr>
              <a:xfrm>
                <a:off x="7652520" y="1071000"/>
                <a:ext cx="3753360" cy="2316600"/>
              </a:xfrm>
              <a:prstGeom prst="rect">
                <a:avLst/>
              </a:prstGeom>
            </p:spPr>
          </p:pic>
        </mc:Fallback>
      </mc:AlternateContent>
    </p:spTree>
    <p:extLst>
      <p:ext uri="{BB962C8B-B14F-4D97-AF65-F5344CB8AC3E}">
        <p14:creationId xmlns:p14="http://schemas.microsoft.com/office/powerpoint/2010/main" val="37099848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2C11F-9F29-44E5-B1E2-5B81364D1507}"/>
              </a:ext>
            </a:extLst>
          </p:cNvPr>
          <p:cNvSpPr>
            <a:spLocks noGrp="1"/>
          </p:cNvSpPr>
          <p:nvPr>
            <p:ph type="title"/>
          </p:nvPr>
        </p:nvSpPr>
        <p:spPr>
          <a:xfrm>
            <a:off x="351416" y="177466"/>
            <a:ext cx="11018520" cy="430887"/>
          </a:xfrm>
        </p:spPr>
        <p:txBody>
          <a:bodyPr/>
          <a:lstStyle/>
          <a:p>
            <a:r>
              <a:rPr lang="en-US" dirty="0"/>
              <a:t>Key Vault Safety and Recovery Features</a:t>
            </a:r>
          </a:p>
        </p:txBody>
      </p:sp>
      <p:pic>
        <p:nvPicPr>
          <p:cNvPr id="1026" name="Picture 2" descr="Diagram of the soft delete flow in Key Vault.  Left side, no Soft Delete - Key is deleted and no recovery option exists.  Right side, Soft Delete enabled - Key is deleted and goes to deleted state, but not purged.  User can recover or purge the key from this point.">
            <a:extLst>
              <a:ext uri="{FF2B5EF4-FFF2-40B4-BE49-F238E27FC236}">
                <a16:creationId xmlns:a16="http://schemas.microsoft.com/office/drawing/2014/main" id="{49561E5D-11BA-49D8-9AD5-9190FCB7F9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39" y="1485877"/>
            <a:ext cx="5340275" cy="4904334"/>
          </a:xfrm>
          <a:prstGeom prst="rect">
            <a:avLst/>
          </a:prstGeom>
          <a:noFill/>
        </p:spPr>
      </p:pic>
      <p:pic>
        <p:nvPicPr>
          <p:cNvPr id="5" name="Picture 4" descr="Screenshot of the Key Vault - backup a key page.  Users select an existing key and then choose Download Backup, to create the backup.">
            <a:extLst>
              <a:ext uri="{FF2B5EF4-FFF2-40B4-BE49-F238E27FC236}">
                <a16:creationId xmlns:a16="http://schemas.microsoft.com/office/drawing/2014/main" id="{3B24571C-CFEC-4D4C-AB7D-6E8BC985C048}"/>
              </a:ext>
            </a:extLst>
          </p:cNvPr>
          <p:cNvPicPr>
            <a:picLocks noChangeAspect="1"/>
          </p:cNvPicPr>
          <p:nvPr/>
        </p:nvPicPr>
        <p:blipFill>
          <a:blip r:embed="rId4"/>
          <a:stretch>
            <a:fillRect/>
          </a:stretch>
        </p:blipFill>
        <p:spPr>
          <a:xfrm>
            <a:off x="6366061" y="1991063"/>
            <a:ext cx="5600700" cy="3048000"/>
          </a:xfrm>
          <a:prstGeom prst="rect">
            <a:avLst/>
          </a:prstGeom>
        </p:spPr>
      </p:pic>
      <p:sp>
        <p:nvSpPr>
          <p:cNvPr id="6" name="Rectangle 5">
            <a:extLst>
              <a:ext uri="{FF2B5EF4-FFF2-40B4-BE49-F238E27FC236}">
                <a16:creationId xmlns:a16="http://schemas.microsoft.com/office/drawing/2014/main" id="{46E9756D-EF77-4B95-B97B-06006915AE0C}"/>
              </a:ext>
              <a:ext uri="{C183D7F6-B498-43B3-948B-1728B52AA6E4}">
                <adec:decorative xmlns:adec="http://schemas.microsoft.com/office/drawing/2017/decorative" val="1"/>
              </a:ext>
            </a:extLst>
          </p:cNvPr>
          <p:cNvSpPr/>
          <p:nvPr/>
        </p:nvSpPr>
        <p:spPr bwMode="auto">
          <a:xfrm>
            <a:off x="6185647" y="1047115"/>
            <a:ext cx="5873675" cy="5439747"/>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B73BA87B-F1F9-4247-BDB7-C4132429E070}"/>
              </a:ext>
              <a:ext uri="{C183D7F6-B498-43B3-948B-1728B52AA6E4}">
                <adec:decorative xmlns:adec="http://schemas.microsoft.com/office/drawing/2017/decorative" val="1"/>
              </a:ext>
            </a:extLst>
          </p:cNvPr>
          <p:cNvSpPr/>
          <p:nvPr/>
        </p:nvSpPr>
        <p:spPr bwMode="auto">
          <a:xfrm>
            <a:off x="251011" y="1047115"/>
            <a:ext cx="5339912" cy="5439747"/>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DEFD3B98-0715-470C-B998-9AE467CE8769}"/>
              </a:ext>
              <a:ext uri="{C183D7F6-B498-43B3-948B-1728B52AA6E4}">
                <adec:decorative xmlns:adec="http://schemas.microsoft.com/office/drawing/2017/decorative" val="1"/>
              </a:ext>
            </a:extLst>
          </p:cNvPr>
          <p:cNvSpPr txBox="1"/>
          <p:nvPr/>
        </p:nvSpPr>
        <p:spPr>
          <a:xfrm>
            <a:off x="8124939" y="739338"/>
            <a:ext cx="2082943"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Key Vault Backup</a:t>
            </a:r>
          </a:p>
        </p:txBody>
      </p:sp>
      <p:sp>
        <p:nvSpPr>
          <p:cNvPr id="11" name="TextBox 10">
            <a:extLst>
              <a:ext uri="{FF2B5EF4-FFF2-40B4-BE49-F238E27FC236}">
                <a16:creationId xmlns:a16="http://schemas.microsoft.com/office/drawing/2014/main" id="{278F7769-302C-4DB6-B67A-81F0082FDE0B}"/>
              </a:ext>
              <a:ext uri="{C183D7F6-B498-43B3-948B-1728B52AA6E4}">
                <adec:decorative xmlns:adec="http://schemas.microsoft.com/office/drawing/2017/decorative" val="1"/>
              </a:ext>
            </a:extLst>
          </p:cNvPr>
          <p:cNvSpPr txBox="1"/>
          <p:nvPr/>
        </p:nvSpPr>
        <p:spPr>
          <a:xfrm>
            <a:off x="1879495" y="739338"/>
            <a:ext cx="2550955"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Key Vault Soft-delete</a:t>
            </a:r>
          </a:p>
        </p:txBody>
      </p:sp>
    </p:spTree>
    <p:extLst>
      <p:ext uri="{BB962C8B-B14F-4D97-AF65-F5344CB8AC3E}">
        <p14:creationId xmlns:p14="http://schemas.microsoft.com/office/powerpoint/2010/main" val="14523468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B8ADF5-073C-4EA8-92ED-75BD62573B19}"/>
              </a:ext>
            </a:extLst>
          </p:cNvPr>
          <p:cNvSpPr>
            <a:spLocks noGrp="1"/>
          </p:cNvSpPr>
          <p:nvPr>
            <p:ph type="title"/>
          </p:nvPr>
        </p:nvSpPr>
        <p:spPr>
          <a:xfrm>
            <a:off x="1164403" y="605522"/>
            <a:ext cx="6854181" cy="403137"/>
          </a:xfrm>
        </p:spPr>
        <p:txBody>
          <a:bodyPr/>
          <a:lstStyle/>
          <a:p>
            <a:r>
              <a:rPr lang="en-US" b="1" spc="-49" dirty="0">
                <a:solidFill>
                  <a:srgbClr val="000000"/>
                </a:solidFill>
              </a:rPr>
              <a:t>AZ-500 Agenda</a:t>
            </a:r>
          </a:p>
        </p:txBody>
      </p:sp>
      <p:sp>
        <p:nvSpPr>
          <p:cNvPr id="2" name="Text Placeholder 1">
            <a:extLst>
              <a:ext uri="{FF2B5EF4-FFF2-40B4-BE49-F238E27FC236}">
                <a16:creationId xmlns:a16="http://schemas.microsoft.com/office/drawing/2014/main" id="{C944C705-B4F4-44BF-8DCC-B3FA4B192328}"/>
              </a:ext>
            </a:extLst>
          </p:cNvPr>
          <p:cNvSpPr>
            <a:spLocks noGrp="1"/>
          </p:cNvSpPr>
          <p:nvPr>
            <p:ph type="body" sz="quarter" idx="4294967295"/>
          </p:nvPr>
        </p:nvSpPr>
        <p:spPr>
          <a:xfrm>
            <a:off x="2377282" y="1644794"/>
            <a:ext cx="9947275" cy="553998"/>
          </a:xfrm>
        </p:spPr>
        <p:txBody>
          <a:bodyPr/>
          <a:lstStyle/>
          <a:p>
            <a:pPr marL="0" indent="0">
              <a:spcAft>
                <a:spcPts val="1800"/>
              </a:spcAft>
              <a:buNone/>
            </a:pPr>
            <a:r>
              <a:rPr lang="en-US" sz="2400" b="1" dirty="0">
                <a:latin typeface="Segoe UI" panose="020B0502040204020203" pitchFamily="34" charset="0"/>
                <a:cs typeface="Segoe UI" panose="020B0502040204020203" pitchFamily="34" charset="0"/>
              </a:rPr>
              <a:t>Learning Path 1    Identity and Access</a:t>
            </a:r>
          </a:p>
        </p:txBody>
      </p:sp>
      <p:grpSp>
        <p:nvGrpSpPr>
          <p:cNvPr id="8" name="Group 7">
            <a:extLst>
              <a:ext uri="{FF2B5EF4-FFF2-40B4-BE49-F238E27FC236}">
                <a16:creationId xmlns:a16="http://schemas.microsoft.com/office/drawing/2014/main" id="{034AD03F-73BD-43E9-B4E9-51AEC4914A65}"/>
              </a:ext>
              <a:ext uri="{C183D7F6-B498-43B3-948B-1728B52AA6E4}">
                <adec:decorative xmlns:adec="http://schemas.microsoft.com/office/drawing/2017/decorative" val="1"/>
              </a:ext>
            </a:extLst>
          </p:cNvPr>
          <p:cNvGrpSpPr/>
          <p:nvPr/>
        </p:nvGrpSpPr>
        <p:grpSpPr>
          <a:xfrm>
            <a:off x="1164403" y="1414463"/>
            <a:ext cx="1143000" cy="4491038"/>
            <a:chOff x="455995" y="1414462"/>
            <a:chExt cx="1143000" cy="4619625"/>
          </a:xfrm>
        </p:grpSpPr>
        <p:pic>
          <p:nvPicPr>
            <p:cNvPr id="6" name="Picture 5">
              <a:extLst>
                <a:ext uri="{FF2B5EF4-FFF2-40B4-BE49-F238E27FC236}">
                  <a16:creationId xmlns:a16="http://schemas.microsoft.com/office/drawing/2014/main" id="{AE5E9710-B44A-4F75-96EC-A3E0A01DD072}"/>
                </a:ext>
              </a:extLst>
            </p:cNvPr>
            <p:cNvPicPr>
              <a:picLocks noChangeAspect="1"/>
            </p:cNvPicPr>
            <p:nvPr/>
          </p:nvPicPr>
          <p:blipFill>
            <a:blip r:embed="rId3"/>
            <a:stretch>
              <a:fillRect/>
            </a:stretch>
          </p:blipFill>
          <p:spPr>
            <a:xfrm>
              <a:off x="455995" y="1414462"/>
              <a:ext cx="1143000" cy="4619625"/>
            </a:xfrm>
            <a:prstGeom prst="rect">
              <a:avLst/>
            </a:prstGeom>
          </p:spPr>
        </p:pic>
        <p:pic>
          <p:nvPicPr>
            <p:cNvPr id="7" name="Picture 6">
              <a:extLst>
                <a:ext uri="{FF2B5EF4-FFF2-40B4-BE49-F238E27FC236}">
                  <a16:creationId xmlns:a16="http://schemas.microsoft.com/office/drawing/2014/main" id="{457D99AA-12B1-4F8E-BF7C-612F4AE974AC}"/>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738997" y="1711562"/>
              <a:ext cx="431167" cy="431167"/>
            </a:xfrm>
            <a:prstGeom prst="rect">
              <a:avLst/>
            </a:prstGeom>
          </p:spPr>
        </p:pic>
        <p:pic>
          <p:nvPicPr>
            <p:cNvPr id="9" name="Picture 8">
              <a:extLst>
                <a:ext uri="{FF2B5EF4-FFF2-40B4-BE49-F238E27FC236}">
                  <a16:creationId xmlns:a16="http://schemas.microsoft.com/office/drawing/2014/main" id="{EAB680ED-686D-44A5-AA90-AD1B6F7E4375}"/>
                </a:ext>
                <a:ext uri="{C183D7F6-B498-43B3-948B-1728B52AA6E4}">
                  <adec:decorative xmlns:adec="http://schemas.microsoft.com/office/drawing/2017/decorative" val="1"/>
                </a:ext>
              </a:extLst>
            </p:cNvPr>
            <p:cNvPicPr>
              <a:picLocks noChangeAspect="1"/>
            </p:cNvPicPr>
            <p:nvPr/>
          </p:nvPicPr>
          <p:blipFill>
            <a:blip r:embed="rId5">
              <a:clrChange>
                <a:clrFrom>
                  <a:srgbClr val="FFFFFF"/>
                </a:clrFrom>
                <a:clrTo>
                  <a:srgbClr val="FFFFFF">
                    <a:alpha val="0"/>
                  </a:srgbClr>
                </a:clrTo>
              </a:clrChange>
            </a:blip>
            <a:srcRect/>
            <a:stretch/>
          </p:blipFill>
          <p:spPr>
            <a:xfrm>
              <a:off x="740264" y="2903210"/>
              <a:ext cx="440172" cy="440172"/>
            </a:xfrm>
            <a:prstGeom prst="rect">
              <a:avLst/>
            </a:prstGeom>
          </p:spPr>
        </p:pic>
        <p:pic>
          <p:nvPicPr>
            <p:cNvPr id="11" name="Picture 10">
              <a:extLst>
                <a:ext uri="{FF2B5EF4-FFF2-40B4-BE49-F238E27FC236}">
                  <a16:creationId xmlns:a16="http://schemas.microsoft.com/office/drawing/2014/main" id="{8D72C574-46EE-4778-95E2-9F651D119AB1}"/>
                </a:ext>
                <a:ext uri="{C183D7F6-B498-43B3-948B-1728B52AA6E4}">
                  <adec:decorative xmlns:adec="http://schemas.microsoft.com/office/drawing/2017/decorative" val="1"/>
                </a:ext>
              </a:extLst>
            </p:cNvPr>
            <p:cNvPicPr>
              <a:picLocks noChangeAspect="1"/>
            </p:cNvPicPr>
            <p:nvPr/>
          </p:nvPicPr>
          <p:blipFill>
            <a:blip r:embed="rId6">
              <a:clrChange>
                <a:clrFrom>
                  <a:srgbClr val="FFFFFF"/>
                </a:clrFrom>
                <a:clrTo>
                  <a:srgbClr val="FFFFFF">
                    <a:alpha val="0"/>
                  </a:srgbClr>
                </a:clrTo>
              </a:clrChange>
            </a:blip>
            <a:srcRect/>
            <a:stretch/>
          </p:blipFill>
          <p:spPr>
            <a:xfrm>
              <a:off x="744767" y="4103863"/>
              <a:ext cx="431167" cy="431167"/>
            </a:xfrm>
            <a:prstGeom prst="rect">
              <a:avLst/>
            </a:prstGeom>
          </p:spPr>
        </p:pic>
        <p:pic>
          <p:nvPicPr>
            <p:cNvPr id="13" name="Picture 12">
              <a:extLst>
                <a:ext uri="{FF2B5EF4-FFF2-40B4-BE49-F238E27FC236}">
                  <a16:creationId xmlns:a16="http://schemas.microsoft.com/office/drawing/2014/main" id="{82E601F2-190D-4588-BD40-0A29E6F9A410}"/>
                </a:ext>
                <a:ext uri="{C183D7F6-B498-43B3-948B-1728B52AA6E4}">
                  <adec:decorative xmlns:adec="http://schemas.microsoft.com/office/drawing/2017/decorative" val="1"/>
                </a:ext>
              </a:extLst>
            </p:cNvPr>
            <p:cNvPicPr>
              <a:picLocks noChangeAspect="1"/>
            </p:cNvPicPr>
            <p:nvPr/>
          </p:nvPicPr>
          <p:blipFill>
            <a:blip r:embed="rId7">
              <a:clrChange>
                <a:clrFrom>
                  <a:srgbClr val="FFFFFF"/>
                </a:clrFrom>
                <a:clrTo>
                  <a:srgbClr val="FFFFFF">
                    <a:alpha val="0"/>
                  </a:srgbClr>
                </a:clrTo>
              </a:clrChange>
            </a:blip>
            <a:srcRect/>
            <a:stretch/>
          </p:blipFill>
          <p:spPr>
            <a:xfrm>
              <a:off x="717054" y="5272301"/>
              <a:ext cx="486592" cy="486592"/>
            </a:xfrm>
            <a:prstGeom prst="rect">
              <a:avLst/>
            </a:prstGeom>
          </p:spPr>
        </p:pic>
      </p:grpSp>
      <p:cxnSp>
        <p:nvCxnSpPr>
          <p:cNvPr id="3" name="Straight Arrow Connector 2">
            <a:extLst>
              <a:ext uri="{FF2B5EF4-FFF2-40B4-BE49-F238E27FC236}">
                <a16:creationId xmlns:a16="http://schemas.microsoft.com/office/drawing/2014/main" id="{C9E7CF4D-D6E7-45A7-A35A-FFBF15FC4EFB}"/>
              </a:ext>
              <a:ext uri="{C183D7F6-B498-43B3-948B-1728B52AA6E4}">
                <adec:decorative xmlns:adec="http://schemas.microsoft.com/office/drawing/2017/decorative" val="1"/>
              </a:ext>
            </a:extLst>
          </p:cNvPr>
          <p:cNvCxnSpPr>
            <a:cxnSpLocks/>
          </p:cNvCxnSpPr>
          <p:nvPr/>
        </p:nvCxnSpPr>
        <p:spPr>
          <a:xfrm>
            <a:off x="2377282" y="2407356"/>
            <a:ext cx="6796863" cy="0"/>
          </a:xfrm>
          <a:prstGeom prst="straightConnector1">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758C27B-225A-43DB-9EC8-C9542F671FFB}"/>
              </a:ext>
              <a:ext uri="{C183D7F6-B498-43B3-948B-1728B52AA6E4}">
                <adec:decorative xmlns:adec="http://schemas.microsoft.com/office/drawing/2017/decorative" val="1"/>
              </a:ext>
            </a:extLst>
          </p:cNvPr>
          <p:cNvCxnSpPr>
            <a:cxnSpLocks/>
          </p:cNvCxnSpPr>
          <p:nvPr/>
        </p:nvCxnSpPr>
        <p:spPr>
          <a:xfrm>
            <a:off x="2339652" y="3479800"/>
            <a:ext cx="6834493" cy="0"/>
          </a:xfrm>
          <a:prstGeom prst="straightConnector1">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4C80A7A-C2BA-4D58-8BA4-CE05766E6E8E}"/>
              </a:ext>
              <a:ext uri="{C183D7F6-B498-43B3-948B-1728B52AA6E4}">
                <adec:decorative xmlns:adec="http://schemas.microsoft.com/office/drawing/2017/decorative" val="1"/>
              </a:ext>
            </a:extLst>
          </p:cNvPr>
          <p:cNvCxnSpPr>
            <a:cxnSpLocks/>
          </p:cNvCxnSpPr>
          <p:nvPr/>
        </p:nvCxnSpPr>
        <p:spPr>
          <a:xfrm>
            <a:off x="2377282" y="4843874"/>
            <a:ext cx="6796863" cy="0"/>
          </a:xfrm>
          <a:prstGeom prst="straightConnector1">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1">
            <a:extLst>
              <a:ext uri="{FF2B5EF4-FFF2-40B4-BE49-F238E27FC236}">
                <a16:creationId xmlns:a16="http://schemas.microsoft.com/office/drawing/2014/main" id="{9AFD0B92-B009-4673-8DB4-8401564F8ACA}"/>
              </a:ext>
            </a:extLst>
          </p:cNvPr>
          <p:cNvSpPr txBox="1">
            <a:spLocks/>
          </p:cNvSpPr>
          <p:nvPr/>
        </p:nvSpPr>
        <p:spPr>
          <a:xfrm>
            <a:off x="2377282" y="2830690"/>
            <a:ext cx="9947275"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800"/>
              </a:spcAft>
              <a:buFont typeface="Wingdings" panose="05000000000000000000" pitchFamily="2" charset="2"/>
              <a:buNone/>
            </a:pPr>
            <a:r>
              <a:rPr lang="en-US" sz="2400" b="1" dirty="0">
                <a:latin typeface="Segoe UI" panose="020B0502040204020203" pitchFamily="34" charset="0"/>
                <a:cs typeface="Segoe UI" panose="020B0502040204020203" pitchFamily="34" charset="0"/>
              </a:rPr>
              <a:t>Learning Path 2    Implement Platform Protection</a:t>
            </a:r>
          </a:p>
        </p:txBody>
      </p:sp>
      <p:sp>
        <p:nvSpPr>
          <p:cNvPr id="4" name="Text Placeholder 1">
            <a:extLst>
              <a:ext uri="{FF2B5EF4-FFF2-40B4-BE49-F238E27FC236}">
                <a16:creationId xmlns:a16="http://schemas.microsoft.com/office/drawing/2014/main" id="{EE653B60-8304-4944-8523-16C0BB18CDC4}"/>
              </a:ext>
            </a:extLst>
          </p:cNvPr>
          <p:cNvSpPr txBox="1">
            <a:spLocks/>
          </p:cNvSpPr>
          <p:nvPr/>
        </p:nvSpPr>
        <p:spPr>
          <a:xfrm>
            <a:off x="2334066" y="4029005"/>
            <a:ext cx="9947275"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800"/>
              </a:spcAft>
              <a:buFont typeface="Wingdings" panose="05000000000000000000" pitchFamily="2" charset="2"/>
              <a:buNone/>
            </a:pPr>
            <a:r>
              <a:rPr lang="en-US" sz="2400" b="1" dirty="0">
                <a:latin typeface="Segoe UI" panose="020B0502040204020203" pitchFamily="34" charset="0"/>
                <a:cs typeface="Segoe UI" panose="020B0502040204020203" pitchFamily="34" charset="0"/>
              </a:rPr>
              <a:t>Learning Path 3    Data and Application Security </a:t>
            </a:r>
          </a:p>
        </p:txBody>
      </p:sp>
      <p:sp>
        <p:nvSpPr>
          <p:cNvPr id="10" name="Text Placeholder 1">
            <a:extLst>
              <a:ext uri="{FF2B5EF4-FFF2-40B4-BE49-F238E27FC236}">
                <a16:creationId xmlns:a16="http://schemas.microsoft.com/office/drawing/2014/main" id="{341CBA79-4B0A-4653-88D7-547EDBB6C881}"/>
              </a:ext>
            </a:extLst>
          </p:cNvPr>
          <p:cNvSpPr txBox="1">
            <a:spLocks/>
          </p:cNvSpPr>
          <p:nvPr/>
        </p:nvSpPr>
        <p:spPr>
          <a:xfrm>
            <a:off x="2377281" y="5319515"/>
            <a:ext cx="9947275"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800"/>
              </a:spcAft>
              <a:buFont typeface="Wingdings" panose="05000000000000000000" pitchFamily="2" charset="2"/>
              <a:buNone/>
            </a:pPr>
            <a:r>
              <a:rPr lang="en-US" sz="2400" b="1" dirty="0">
                <a:latin typeface="Segoe UI" panose="020B0502040204020203" pitchFamily="34" charset="0"/>
                <a:cs typeface="Segoe UI" panose="020B0502040204020203" pitchFamily="34" charset="0"/>
              </a:rPr>
              <a:t>Learning Path 4    Security Operations </a:t>
            </a:r>
          </a:p>
        </p:txBody>
      </p:sp>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BFDDE662-FC4D-0FDA-A4FE-2EE17EFCF9EA}"/>
                  </a:ext>
                </a:extLst>
              </p14:cNvPr>
              <p14:cNvContentPartPr/>
              <p14:nvPr/>
            </p14:nvContentPartPr>
            <p14:xfrm>
              <a:off x="3007800" y="268560"/>
              <a:ext cx="9041760" cy="6263640"/>
            </p14:xfrm>
          </p:contentPart>
        </mc:Choice>
        <mc:Fallback xmlns="">
          <p:pic>
            <p:nvPicPr>
              <p:cNvPr id="16" name="Ink 15">
                <a:extLst>
                  <a:ext uri="{FF2B5EF4-FFF2-40B4-BE49-F238E27FC236}">
                    <a16:creationId xmlns:a16="http://schemas.microsoft.com/office/drawing/2014/main" id="{BFDDE662-FC4D-0FDA-A4FE-2EE17EFCF9EA}"/>
                  </a:ext>
                </a:extLst>
              </p:cNvPr>
              <p:cNvPicPr/>
              <p:nvPr/>
            </p:nvPicPr>
            <p:blipFill>
              <a:blip r:embed="rId9"/>
              <a:stretch>
                <a:fillRect/>
              </a:stretch>
            </p:blipFill>
            <p:spPr>
              <a:xfrm>
                <a:off x="2998440" y="259200"/>
                <a:ext cx="9060480" cy="628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1CA4561A-B69D-D4E8-9C02-79C4A04BD0DB}"/>
                  </a:ext>
                </a:extLst>
              </p14:cNvPr>
              <p14:cNvContentPartPr/>
              <p14:nvPr/>
            </p14:nvContentPartPr>
            <p14:xfrm>
              <a:off x="2029680" y="3489840"/>
              <a:ext cx="7476120" cy="1721520"/>
            </p14:xfrm>
          </p:contentPart>
        </mc:Choice>
        <mc:Fallback xmlns="">
          <p:pic>
            <p:nvPicPr>
              <p:cNvPr id="17" name="Ink 16">
                <a:extLst>
                  <a:ext uri="{FF2B5EF4-FFF2-40B4-BE49-F238E27FC236}">
                    <a16:creationId xmlns:a16="http://schemas.microsoft.com/office/drawing/2014/main" id="{1CA4561A-B69D-D4E8-9C02-79C4A04BD0DB}"/>
                  </a:ext>
                </a:extLst>
              </p:cNvPr>
              <p:cNvPicPr/>
              <p:nvPr/>
            </p:nvPicPr>
            <p:blipFill>
              <a:blip r:embed="rId11"/>
              <a:stretch>
                <a:fillRect/>
              </a:stretch>
            </p:blipFill>
            <p:spPr>
              <a:xfrm>
                <a:off x="2020320" y="3480480"/>
                <a:ext cx="7494840" cy="1740240"/>
              </a:xfrm>
              <a:prstGeom prst="rect">
                <a:avLst/>
              </a:prstGeom>
            </p:spPr>
          </p:pic>
        </mc:Fallback>
      </mc:AlternateContent>
    </p:spTree>
    <p:extLst>
      <p:ext uri="{BB962C8B-B14F-4D97-AF65-F5344CB8AC3E}">
        <p14:creationId xmlns:p14="http://schemas.microsoft.com/office/powerpoint/2010/main" val="315279020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8D5AD-A6E7-47FE-A8B6-EFCBD00CD6CD}"/>
              </a:ext>
            </a:extLst>
          </p:cNvPr>
          <p:cNvSpPr>
            <a:spLocks noGrp="1"/>
          </p:cNvSpPr>
          <p:nvPr>
            <p:ph type="title"/>
          </p:nvPr>
        </p:nvSpPr>
        <p:spPr>
          <a:xfrm>
            <a:off x="569601" y="1277876"/>
            <a:ext cx="4167887" cy="1107996"/>
          </a:xfrm>
        </p:spPr>
        <p:txBody>
          <a:bodyPr/>
          <a:lstStyle/>
          <a:p>
            <a:r>
              <a:rPr lang="en-US" dirty="0"/>
              <a:t>Demonstrations: Azure Key Vault</a:t>
            </a:r>
          </a:p>
        </p:txBody>
      </p:sp>
      <p:sp>
        <p:nvSpPr>
          <p:cNvPr id="4" name="Text Placeholder 3">
            <a:extLst>
              <a:ext uri="{FF2B5EF4-FFF2-40B4-BE49-F238E27FC236}">
                <a16:creationId xmlns:a16="http://schemas.microsoft.com/office/drawing/2014/main" id="{3FA95673-8C79-4A46-8908-79E51CD9BDA3}"/>
              </a:ext>
            </a:extLst>
          </p:cNvPr>
          <p:cNvSpPr>
            <a:spLocks noGrp="1"/>
          </p:cNvSpPr>
          <p:nvPr>
            <p:ph type="body" sz="quarter" idx="12"/>
          </p:nvPr>
        </p:nvSpPr>
        <p:spPr>
          <a:xfrm>
            <a:off x="563380" y="2814735"/>
            <a:ext cx="4164583" cy="2169825"/>
          </a:xfrm>
        </p:spPr>
        <p:txBody>
          <a:bodyPr/>
          <a:lstStyle/>
          <a:p>
            <a:pPr marL="342900" indent="-342900">
              <a:spcAft>
                <a:spcPts val="1800"/>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Create a Key Vault</a:t>
            </a:r>
          </a:p>
          <a:p>
            <a:pPr marL="342900" indent="-342900">
              <a:spcAft>
                <a:spcPts val="1800"/>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Review Key Vault settings</a:t>
            </a:r>
          </a:p>
          <a:p>
            <a:pPr marL="342900" indent="-342900">
              <a:spcAft>
                <a:spcPts val="1800"/>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Configure access policies</a:t>
            </a:r>
          </a:p>
          <a:p>
            <a:pPr marL="342900" indent="-342900">
              <a:spcAft>
                <a:spcPts val="1800"/>
              </a:spcAft>
              <a:buFont typeface="Arial" panose="020B0604020202020204" pitchFamily="34" charset="0"/>
              <a:buChar char="•"/>
            </a:pP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4781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4388C-B79D-4492-9C59-B52BA4957E16}"/>
              </a:ext>
            </a:extLst>
          </p:cNvPr>
          <p:cNvSpPr>
            <a:spLocks noGrp="1"/>
          </p:cNvSpPr>
          <p:nvPr>
            <p:ph type="title"/>
          </p:nvPr>
        </p:nvSpPr>
        <p:spPr/>
        <p:txBody>
          <a:bodyPr/>
          <a:lstStyle/>
          <a:p>
            <a:r>
              <a:rPr lang="en-US" dirty="0"/>
              <a:t>Azure Dedicated HSM (Hardware Security Module)</a:t>
            </a:r>
          </a:p>
        </p:txBody>
      </p:sp>
      <p:sp>
        <p:nvSpPr>
          <p:cNvPr id="4" name="Rectangle 3">
            <a:extLst>
              <a:ext uri="{FF2B5EF4-FFF2-40B4-BE49-F238E27FC236}">
                <a16:creationId xmlns:a16="http://schemas.microsoft.com/office/drawing/2014/main" id="{38D2A675-A19A-45F5-904D-889E0F2DBD3C}"/>
              </a:ext>
            </a:extLst>
          </p:cNvPr>
          <p:cNvSpPr/>
          <p:nvPr/>
        </p:nvSpPr>
        <p:spPr>
          <a:xfrm>
            <a:off x="125011" y="1262272"/>
            <a:ext cx="4360928" cy="78076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FIPS 140-2 Level-3 compliant</a:t>
            </a:r>
          </a:p>
        </p:txBody>
      </p:sp>
      <p:sp>
        <p:nvSpPr>
          <p:cNvPr id="6" name="Rectangle 5">
            <a:extLst>
              <a:ext uri="{FF2B5EF4-FFF2-40B4-BE49-F238E27FC236}">
                <a16:creationId xmlns:a16="http://schemas.microsoft.com/office/drawing/2014/main" id="{93EA6354-6213-4017-AC6A-4F0B3BDBDA86}"/>
              </a:ext>
            </a:extLst>
          </p:cNvPr>
          <p:cNvSpPr/>
          <p:nvPr/>
        </p:nvSpPr>
        <p:spPr>
          <a:xfrm>
            <a:off x="125011" y="2325991"/>
            <a:ext cx="4360928" cy="78076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Dedicated / Single device</a:t>
            </a:r>
          </a:p>
        </p:txBody>
      </p:sp>
      <p:sp>
        <p:nvSpPr>
          <p:cNvPr id="8" name="Rectangle 7">
            <a:extLst>
              <a:ext uri="{FF2B5EF4-FFF2-40B4-BE49-F238E27FC236}">
                <a16:creationId xmlns:a16="http://schemas.microsoft.com/office/drawing/2014/main" id="{BB3636FA-4263-46EE-B320-26DA79BF0D0B}"/>
              </a:ext>
            </a:extLst>
          </p:cNvPr>
          <p:cNvSpPr/>
          <p:nvPr/>
        </p:nvSpPr>
        <p:spPr>
          <a:xfrm>
            <a:off x="125011" y="3389710"/>
            <a:ext cx="4360928" cy="78076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Thales Luna 7 HSM model A790</a:t>
            </a:r>
          </a:p>
        </p:txBody>
      </p:sp>
      <p:sp>
        <p:nvSpPr>
          <p:cNvPr id="10" name="Rectangle 9">
            <a:extLst>
              <a:ext uri="{FF2B5EF4-FFF2-40B4-BE49-F238E27FC236}">
                <a16:creationId xmlns:a16="http://schemas.microsoft.com/office/drawing/2014/main" id="{BE9BE6B7-E1A5-4EE7-AB3D-00B8E78EC9AD}"/>
              </a:ext>
            </a:extLst>
          </p:cNvPr>
          <p:cNvSpPr/>
          <p:nvPr/>
        </p:nvSpPr>
        <p:spPr>
          <a:xfrm>
            <a:off x="125011" y="4453429"/>
            <a:ext cx="4360928" cy="78076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Unique cloud-based offering from Azure</a:t>
            </a:r>
          </a:p>
        </p:txBody>
      </p:sp>
      <p:pic>
        <p:nvPicPr>
          <p:cNvPr id="5" name="Picture 4">
            <a:extLst>
              <a:ext uri="{FF2B5EF4-FFF2-40B4-BE49-F238E27FC236}">
                <a16:creationId xmlns:a16="http://schemas.microsoft.com/office/drawing/2014/main" id="{1CA376F8-FF81-441F-965E-C6A4EA2940AA}"/>
              </a:ext>
            </a:extLst>
          </p:cNvPr>
          <p:cNvPicPr>
            <a:picLocks noChangeAspect="1"/>
          </p:cNvPicPr>
          <p:nvPr/>
        </p:nvPicPr>
        <p:blipFill>
          <a:blip r:embed="rId3"/>
          <a:stretch>
            <a:fillRect/>
          </a:stretch>
        </p:blipFill>
        <p:spPr>
          <a:xfrm>
            <a:off x="4589434" y="1262272"/>
            <a:ext cx="7477556" cy="4883972"/>
          </a:xfrm>
          <a:prstGeom prst="rect">
            <a:avLst/>
          </a:prstGeom>
        </p:spPr>
      </p:pic>
      <p:sp>
        <p:nvSpPr>
          <p:cNvPr id="7" name="Rectangle 6">
            <a:extLst>
              <a:ext uri="{FF2B5EF4-FFF2-40B4-BE49-F238E27FC236}">
                <a16:creationId xmlns:a16="http://schemas.microsoft.com/office/drawing/2014/main" id="{28D95771-8C68-4F27-AFF6-54A9323B23FF}"/>
              </a:ext>
            </a:extLst>
          </p:cNvPr>
          <p:cNvSpPr/>
          <p:nvPr/>
        </p:nvSpPr>
        <p:spPr bwMode="auto">
          <a:xfrm>
            <a:off x="7637929" y="4668582"/>
            <a:ext cx="3968854" cy="640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Example HSM architecture </a:t>
            </a:r>
          </a:p>
        </p:txBody>
      </p:sp>
      <p:sp>
        <p:nvSpPr>
          <p:cNvPr id="9" name="Rectangle 8">
            <a:extLst>
              <a:ext uri="{FF2B5EF4-FFF2-40B4-BE49-F238E27FC236}">
                <a16:creationId xmlns:a16="http://schemas.microsoft.com/office/drawing/2014/main" id="{1A02461E-CC7B-469F-9A48-4872DE245BE5}"/>
              </a:ext>
              <a:ext uri="{C183D7F6-B498-43B3-948B-1728B52AA6E4}">
                <adec:decorative xmlns:adec="http://schemas.microsoft.com/office/drawing/2017/decorative" val="1"/>
              </a:ext>
            </a:extLst>
          </p:cNvPr>
          <p:cNvSpPr/>
          <p:nvPr/>
        </p:nvSpPr>
        <p:spPr bwMode="auto">
          <a:xfrm>
            <a:off x="4485939" y="1262273"/>
            <a:ext cx="7581050" cy="4883972"/>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73150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F17D8-EF92-43F9-A573-C0CD57A4AFC8}"/>
              </a:ext>
            </a:extLst>
          </p:cNvPr>
          <p:cNvSpPr>
            <a:spLocks noGrp="1"/>
          </p:cNvSpPr>
          <p:nvPr>
            <p:ph type="title"/>
          </p:nvPr>
        </p:nvSpPr>
        <p:spPr/>
        <p:txBody>
          <a:bodyPr/>
          <a:lstStyle/>
          <a:p>
            <a:r>
              <a:rPr lang="en-US" dirty="0"/>
              <a:t>Additional Study – Azure Key Vault</a:t>
            </a:r>
          </a:p>
        </p:txBody>
      </p:sp>
      <p:sp>
        <p:nvSpPr>
          <p:cNvPr id="5" name="Rectangle 4">
            <a:extLst>
              <a:ext uri="{FF2B5EF4-FFF2-40B4-BE49-F238E27FC236}">
                <a16:creationId xmlns:a16="http://schemas.microsoft.com/office/drawing/2014/main" id="{FD99E2AB-5C4E-4EEA-8EC2-415BFCF460FF}"/>
              </a:ext>
            </a:extLst>
          </p:cNvPr>
          <p:cNvSpPr/>
          <p:nvPr/>
        </p:nvSpPr>
        <p:spPr bwMode="auto">
          <a:xfrm>
            <a:off x="567002" y="1385888"/>
            <a:ext cx="3454496" cy="640080"/>
          </a:xfrm>
          <a:prstGeom prst="rect">
            <a:avLst/>
          </a:prstGeom>
          <a:solidFill>
            <a:schemeClr val="accent1">
              <a:lumMod val="50000"/>
            </a:schemeClr>
          </a:solidFill>
          <a:ln w="6350">
            <a:solidFill>
              <a:srgbClr val="0078D3"/>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mn-cs"/>
              </a:rPr>
              <a:t>Module Review Questions</a:t>
            </a:r>
          </a:p>
        </p:txBody>
      </p:sp>
      <p:sp>
        <p:nvSpPr>
          <p:cNvPr id="7" name="Rectangle 6">
            <a:extLst>
              <a:ext uri="{FF2B5EF4-FFF2-40B4-BE49-F238E27FC236}">
                <a16:creationId xmlns:a16="http://schemas.microsoft.com/office/drawing/2014/main" id="{24973B4B-E8E8-4933-9C6D-7E3889BDDBB4}"/>
              </a:ext>
            </a:extLst>
          </p:cNvPr>
          <p:cNvSpPr/>
          <p:nvPr/>
        </p:nvSpPr>
        <p:spPr bwMode="auto">
          <a:xfrm>
            <a:off x="4086808" y="1385888"/>
            <a:ext cx="7938532" cy="640080"/>
          </a:xfrm>
          <a:prstGeom prst="rect">
            <a:avLst/>
          </a:prstGeom>
          <a:solidFill>
            <a:schemeClr val="accent1">
              <a:lumMod val="50000"/>
            </a:schemeClr>
          </a:solidFill>
          <a:ln w="6350">
            <a:solidFill>
              <a:srgbClr val="0078D3"/>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mn-cs"/>
              </a:rPr>
              <a:t>Microsoft Learn Modules (docs.microsoft.com/Learn)</a:t>
            </a:r>
          </a:p>
        </p:txBody>
      </p:sp>
      <p:sp>
        <p:nvSpPr>
          <p:cNvPr id="3" name="Text Placeholder 2">
            <a:extLst>
              <a:ext uri="{FF2B5EF4-FFF2-40B4-BE49-F238E27FC236}">
                <a16:creationId xmlns:a16="http://schemas.microsoft.com/office/drawing/2014/main" id="{4D036082-CA0B-4B74-B9FB-01212028965C}"/>
              </a:ext>
            </a:extLst>
          </p:cNvPr>
          <p:cNvSpPr>
            <a:spLocks noGrp="1"/>
          </p:cNvSpPr>
          <p:nvPr>
            <p:ph type="body" sz="quarter" idx="4294967295"/>
          </p:nvPr>
        </p:nvSpPr>
        <p:spPr>
          <a:xfrm>
            <a:off x="4086808" y="2132373"/>
            <a:ext cx="6876661" cy="1994392"/>
          </a:xfrm>
        </p:spPr>
        <p:txBody>
          <a:bodyPr/>
          <a:lstStyle/>
          <a:p>
            <a:pPr marL="228600" lvl="1" indent="0">
              <a:buNone/>
            </a:pPr>
            <a:r>
              <a:rPr lang="en-US" sz="2400" dirty="0"/>
              <a:t>Introduction to securing data at rest on Azure</a:t>
            </a:r>
          </a:p>
          <a:p>
            <a:pPr marL="228600" lvl="1" indent="0">
              <a:buNone/>
            </a:pPr>
            <a:r>
              <a:rPr lang="en-US" sz="2400" dirty="0"/>
              <a:t>Manage secrets in your server apps with Azure Key Vault (Exercise)</a:t>
            </a:r>
          </a:p>
          <a:p>
            <a:pPr marL="228600" lvl="1" indent="0">
              <a:buNone/>
            </a:pPr>
            <a:r>
              <a:rPr lang="en-US" sz="2400" dirty="0"/>
              <a:t>Configure and manage secrets in Azure Key Vault (Exercise)</a:t>
            </a:r>
          </a:p>
        </p:txBody>
      </p:sp>
      <p:cxnSp>
        <p:nvCxnSpPr>
          <p:cNvPr id="9" name="Straight Connector 8">
            <a:extLst>
              <a:ext uri="{FF2B5EF4-FFF2-40B4-BE49-F238E27FC236}">
                <a16:creationId xmlns:a16="http://schemas.microsoft.com/office/drawing/2014/main" id="{0084DE62-0633-4C76-843C-45BABB68BFA2}"/>
              </a:ext>
              <a:ext uri="{C183D7F6-B498-43B3-948B-1728B52AA6E4}">
                <adec:decorative xmlns:adec="http://schemas.microsoft.com/office/drawing/2017/decorative" val="1"/>
              </a:ext>
            </a:extLst>
          </p:cNvPr>
          <p:cNvCxnSpPr>
            <a:cxnSpLocks/>
          </p:cNvCxnSpPr>
          <p:nvPr/>
        </p:nvCxnSpPr>
        <p:spPr>
          <a:xfrm>
            <a:off x="4275787" y="2549994"/>
            <a:ext cx="6816722" cy="0"/>
          </a:xfrm>
          <a:prstGeom prst="line">
            <a:avLst/>
          </a:prstGeom>
          <a:ln w="952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2B243C3-EDB3-4CAB-8F54-643B6FA81FC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34305" y="2658326"/>
            <a:ext cx="1494645" cy="2173707"/>
          </a:xfrm>
          <a:prstGeom prst="rect">
            <a:avLst/>
          </a:prstGeom>
        </p:spPr>
      </p:pic>
      <p:cxnSp>
        <p:nvCxnSpPr>
          <p:cNvPr id="14" name="Straight Connector 13">
            <a:extLst>
              <a:ext uri="{FF2B5EF4-FFF2-40B4-BE49-F238E27FC236}">
                <a16:creationId xmlns:a16="http://schemas.microsoft.com/office/drawing/2014/main" id="{201D54EB-0B5A-4793-A8B3-0529E83751E8}"/>
              </a:ext>
              <a:ext uri="{C183D7F6-B498-43B3-948B-1728B52AA6E4}">
                <adec:decorative xmlns:adec="http://schemas.microsoft.com/office/drawing/2017/decorative" val="1"/>
              </a:ext>
            </a:extLst>
          </p:cNvPr>
          <p:cNvCxnSpPr>
            <a:cxnSpLocks/>
          </p:cNvCxnSpPr>
          <p:nvPr/>
        </p:nvCxnSpPr>
        <p:spPr>
          <a:xfrm>
            <a:off x="4344211" y="3406855"/>
            <a:ext cx="6816722" cy="0"/>
          </a:xfrm>
          <a:prstGeom prst="line">
            <a:avLst/>
          </a:prstGeom>
          <a:ln w="952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A46F954-8035-4AC1-80E0-3F2315DA512B}"/>
              </a:ext>
              <a:ext uri="{C183D7F6-B498-43B3-948B-1728B52AA6E4}">
                <adec:decorative xmlns:adec="http://schemas.microsoft.com/office/drawing/2017/decorative" val="1"/>
              </a:ext>
            </a:extLst>
          </p:cNvPr>
          <p:cNvCxnSpPr>
            <a:cxnSpLocks/>
          </p:cNvCxnSpPr>
          <p:nvPr/>
        </p:nvCxnSpPr>
        <p:spPr>
          <a:xfrm>
            <a:off x="4876800" y="4126765"/>
            <a:ext cx="6816722" cy="0"/>
          </a:xfrm>
          <a:prstGeom prst="line">
            <a:avLst/>
          </a:prstGeom>
          <a:ln w="952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06755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C0C440-246B-4BC4-A24B-B11ECBC3520A}"/>
              </a:ext>
            </a:extLst>
          </p:cNvPr>
          <p:cNvSpPr>
            <a:spLocks noGrp="1"/>
          </p:cNvSpPr>
          <p:nvPr>
            <p:ph type="title"/>
          </p:nvPr>
        </p:nvSpPr>
        <p:spPr/>
        <p:txBody>
          <a:bodyPr/>
          <a:lstStyle/>
          <a:p>
            <a:r>
              <a:rPr lang="en-US" sz="3500" dirty="0">
                <a:cs typeface="Segoe UI"/>
              </a:rPr>
              <a:t>Storage Security</a:t>
            </a:r>
          </a:p>
        </p:txBody>
      </p:sp>
      <p:pic>
        <p:nvPicPr>
          <p:cNvPr id="8" name="Picture 6">
            <a:extLst>
              <a:ext uri="{FF2B5EF4-FFF2-40B4-BE49-F238E27FC236}">
                <a16:creationId xmlns:a16="http://schemas.microsoft.com/office/drawing/2014/main" id="{E4232694-597E-434A-B85A-CB45037A74B9}"/>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3291" y="2564174"/>
            <a:ext cx="864824" cy="1729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9896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5F6E-27E3-4E49-91AA-3B580A152A82}"/>
              </a:ext>
            </a:extLst>
          </p:cNvPr>
          <p:cNvSpPr>
            <a:spLocks noGrp="1"/>
          </p:cNvSpPr>
          <p:nvPr>
            <p:ph type="title"/>
          </p:nvPr>
        </p:nvSpPr>
        <p:spPr>
          <a:xfrm>
            <a:off x="455995" y="2594011"/>
            <a:ext cx="2457386" cy="795089"/>
          </a:xfrm>
        </p:spPr>
        <p:txBody>
          <a:bodyPr/>
          <a:lstStyle/>
          <a:p>
            <a:r>
              <a:rPr lang="en-US" sz="2700" dirty="0">
                <a:cs typeface="Segoe UI"/>
              </a:rPr>
              <a:t>Storage Security </a:t>
            </a:r>
          </a:p>
        </p:txBody>
      </p:sp>
      <p:sp>
        <p:nvSpPr>
          <p:cNvPr id="5" name="Text Placeholder 4">
            <a:extLst>
              <a:ext uri="{FF2B5EF4-FFF2-40B4-BE49-F238E27FC236}">
                <a16:creationId xmlns:a16="http://schemas.microsoft.com/office/drawing/2014/main" id="{AB261CE5-2525-4E5E-8D0F-F4771C0D5C47}"/>
              </a:ext>
            </a:extLst>
          </p:cNvPr>
          <p:cNvSpPr>
            <a:spLocks noGrp="1"/>
          </p:cNvSpPr>
          <p:nvPr>
            <p:ph type="body" sz="quarter" idx="4294967295"/>
          </p:nvPr>
        </p:nvSpPr>
        <p:spPr>
          <a:xfrm>
            <a:off x="4644188" y="591650"/>
            <a:ext cx="7062787" cy="5666167"/>
          </a:xfrm>
        </p:spPr>
        <p:txBody>
          <a:bodyPr vert="horz" wrap="square" lIns="0" tIns="0" rIns="0" bIns="0" rtlCol="0" anchor="t">
            <a:spAutoFit/>
          </a:bodyPr>
          <a:lstStyle/>
          <a:p>
            <a:pPr marL="0" indent="0">
              <a:spcAft>
                <a:spcPts val="1800"/>
              </a:spcAft>
              <a:buNone/>
            </a:pPr>
            <a:r>
              <a:rPr lang="en-US" dirty="0">
                <a:latin typeface="Segoe UI" panose="020B0502040204020203" pitchFamily="34" charset="0"/>
                <a:cs typeface="Segoe UI" panose="020B0502040204020203" pitchFamily="34" charset="0"/>
              </a:rPr>
              <a:t>Data Sovereignty</a:t>
            </a:r>
          </a:p>
          <a:p>
            <a:pPr marL="0" indent="0">
              <a:spcAft>
                <a:spcPts val="1800"/>
              </a:spcAft>
              <a:buNone/>
            </a:pPr>
            <a:r>
              <a:rPr lang="en-US" dirty="0">
                <a:latin typeface="Segoe UI" panose="020B0502040204020203" pitchFamily="34" charset="0"/>
                <a:cs typeface="Segoe UI" panose="020B0502040204020203" pitchFamily="34" charset="0"/>
              </a:rPr>
              <a:t>Azure Storage Access</a:t>
            </a:r>
          </a:p>
          <a:p>
            <a:pPr marL="0" indent="0">
              <a:spcAft>
                <a:spcPts val="1800"/>
              </a:spcAft>
              <a:buNone/>
            </a:pPr>
            <a:r>
              <a:rPr lang="en-US" dirty="0">
                <a:latin typeface="Segoe UI" panose="020B0502040204020203" pitchFamily="34" charset="0"/>
                <a:cs typeface="Segoe UI" panose="020B0502040204020203" pitchFamily="34" charset="0"/>
              </a:rPr>
              <a:t>Shared Access Signatures</a:t>
            </a:r>
          </a:p>
          <a:p>
            <a:pPr marL="0" indent="0">
              <a:spcAft>
                <a:spcPts val="1800"/>
              </a:spcAft>
              <a:buNone/>
            </a:pPr>
            <a:r>
              <a:rPr lang="en-US" dirty="0">
                <a:latin typeface="Segoe UI"/>
                <a:cs typeface="Segoe UI"/>
              </a:rPr>
              <a:t>Azure AD Storage Authentication</a:t>
            </a:r>
          </a:p>
          <a:p>
            <a:pPr marL="0" indent="0">
              <a:spcAft>
                <a:spcPts val="1800"/>
              </a:spcAft>
              <a:buNone/>
            </a:pPr>
            <a:r>
              <a:rPr lang="en-US" dirty="0">
                <a:latin typeface="Segoe UI" panose="020B0502040204020203" pitchFamily="34" charset="0"/>
                <a:cs typeface="Segoe UI" panose="020B0502040204020203" pitchFamily="34" charset="0"/>
              </a:rPr>
              <a:t>Storage Service Encryption</a:t>
            </a:r>
          </a:p>
          <a:p>
            <a:pPr marL="0" indent="0">
              <a:spcAft>
                <a:spcPts val="1800"/>
              </a:spcAft>
              <a:buNone/>
            </a:pPr>
            <a:r>
              <a:rPr lang="en-US" dirty="0">
                <a:latin typeface="Segoe UI" panose="020B0502040204020203" pitchFamily="34" charset="0"/>
                <a:cs typeface="Segoe UI" panose="020B0502040204020203" pitchFamily="34" charset="0"/>
              </a:rPr>
              <a:t>Blob Data Retention Policies</a:t>
            </a:r>
          </a:p>
          <a:p>
            <a:pPr marL="0" indent="0">
              <a:spcAft>
                <a:spcPts val="1800"/>
              </a:spcAft>
              <a:buNone/>
            </a:pPr>
            <a:r>
              <a:rPr lang="en-US" dirty="0">
                <a:latin typeface="Segoe UI" panose="020B0502040204020203" pitchFamily="34" charset="0"/>
                <a:cs typeface="Segoe UI" panose="020B0502040204020203" pitchFamily="34" charset="0"/>
              </a:rPr>
              <a:t>Azure Files Authentication</a:t>
            </a:r>
          </a:p>
          <a:p>
            <a:pPr marL="0" indent="0">
              <a:spcAft>
                <a:spcPts val="1800"/>
              </a:spcAft>
              <a:buNone/>
            </a:pPr>
            <a:r>
              <a:rPr lang="en-US" dirty="0">
                <a:latin typeface="Segoe UI" panose="020B0502040204020203" pitchFamily="34" charset="0"/>
                <a:cs typeface="Segoe UI" panose="020B0502040204020203" pitchFamily="34" charset="0"/>
              </a:rPr>
              <a:t>Secure Transfer Required</a:t>
            </a:r>
          </a:p>
        </p:txBody>
      </p:sp>
      <p:pic>
        <p:nvPicPr>
          <p:cNvPr id="6" name="Picture 5">
            <a:extLst>
              <a:ext uri="{FF2B5EF4-FFF2-40B4-BE49-F238E27FC236}">
                <a16:creationId xmlns:a16="http://schemas.microsoft.com/office/drawing/2014/main" id="{81F33713-2DE3-4A7A-9989-46D0B10D2B6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641446" y="533631"/>
            <a:ext cx="700088" cy="1356085"/>
          </a:xfrm>
          <a:prstGeom prst="rect">
            <a:avLst/>
          </a:prstGeom>
        </p:spPr>
      </p:pic>
      <p:pic>
        <p:nvPicPr>
          <p:cNvPr id="7" name="Picture 6">
            <a:extLst>
              <a:ext uri="{FF2B5EF4-FFF2-40B4-BE49-F238E27FC236}">
                <a16:creationId xmlns:a16="http://schemas.microsoft.com/office/drawing/2014/main" id="{7808AF6F-A9BA-4569-B61F-E76849DCE9B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819210" y="650387"/>
            <a:ext cx="376417" cy="384218"/>
          </a:xfrm>
          <a:prstGeom prst="rect">
            <a:avLst/>
          </a:prstGeom>
        </p:spPr>
      </p:pic>
      <p:pic>
        <p:nvPicPr>
          <p:cNvPr id="8" name="Picture 5">
            <a:extLst>
              <a:ext uri="{FF2B5EF4-FFF2-40B4-BE49-F238E27FC236}">
                <a16:creationId xmlns:a16="http://schemas.microsoft.com/office/drawing/2014/main" id="{D7FB9941-39E6-4885-8CDF-A5824D5B5780}"/>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7344" y="1374801"/>
            <a:ext cx="418096" cy="3981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A7D144B-0CC3-4951-B531-D206ECC9E3C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675436" y="2006472"/>
            <a:ext cx="700088" cy="1356085"/>
          </a:xfrm>
          <a:prstGeom prst="rect">
            <a:avLst/>
          </a:prstGeom>
        </p:spPr>
      </p:pic>
      <p:pic>
        <p:nvPicPr>
          <p:cNvPr id="10" name="Picture 9">
            <a:extLst>
              <a:ext uri="{FF2B5EF4-FFF2-40B4-BE49-F238E27FC236}">
                <a16:creationId xmlns:a16="http://schemas.microsoft.com/office/drawing/2014/main" id="{BE9F7B92-B504-4D9B-B4EC-EE74686BCC4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685249" y="3469243"/>
            <a:ext cx="700088" cy="1356085"/>
          </a:xfrm>
          <a:prstGeom prst="rect">
            <a:avLst/>
          </a:prstGeom>
        </p:spPr>
      </p:pic>
      <p:pic>
        <p:nvPicPr>
          <p:cNvPr id="12" name="Picture 11">
            <a:extLst>
              <a:ext uri="{FF2B5EF4-FFF2-40B4-BE49-F238E27FC236}">
                <a16:creationId xmlns:a16="http://schemas.microsoft.com/office/drawing/2014/main" id="{C65F0910-A3FC-41C4-8205-7D030C3635C0}"/>
              </a:ext>
              <a:ext uri="{C183D7F6-B498-43B3-948B-1728B52AA6E4}">
                <adec:decorative xmlns:adec="http://schemas.microsoft.com/office/drawing/2017/decorative" val="1"/>
              </a:ext>
            </a:extLst>
          </p:cNvPr>
          <p:cNvPicPr>
            <a:picLocks noChangeAspect="1"/>
          </p:cNvPicPr>
          <p:nvPr/>
        </p:nvPicPr>
        <p:blipFill>
          <a:blip r:embed="rId6"/>
          <a:srcRect/>
          <a:stretch/>
        </p:blipFill>
        <p:spPr>
          <a:xfrm>
            <a:off x="3836410" y="3586240"/>
            <a:ext cx="378139" cy="360108"/>
          </a:xfrm>
          <a:prstGeom prst="rect">
            <a:avLst/>
          </a:prstGeom>
        </p:spPr>
      </p:pic>
      <p:pic>
        <p:nvPicPr>
          <p:cNvPr id="14" name="Picture 13">
            <a:extLst>
              <a:ext uri="{FF2B5EF4-FFF2-40B4-BE49-F238E27FC236}">
                <a16:creationId xmlns:a16="http://schemas.microsoft.com/office/drawing/2014/main" id="{7C1FEF7F-7DB1-40AC-AEA7-C2AA45C03297}"/>
              </a:ext>
              <a:ext uri="{C183D7F6-B498-43B3-948B-1728B52AA6E4}">
                <adec:decorative xmlns:adec="http://schemas.microsoft.com/office/drawing/2017/decorative" val="1"/>
              </a:ext>
            </a:extLst>
          </p:cNvPr>
          <p:cNvPicPr>
            <a:picLocks noChangeAspect="1"/>
          </p:cNvPicPr>
          <p:nvPr/>
        </p:nvPicPr>
        <p:blipFill>
          <a:blip r:embed="rId7"/>
          <a:srcRect/>
          <a:stretch/>
        </p:blipFill>
        <p:spPr>
          <a:xfrm>
            <a:off x="3859900" y="4327729"/>
            <a:ext cx="378139" cy="360108"/>
          </a:xfrm>
          <a:prstGeom prst="rect">
            <a:avLst/>
          </a:prstGeom>
        </p:spPr>
      </p:pic>
      <p:pic>
        <p:nvPicPr>
          <p:cNvPr id="15" name="Picture 14">
            <a:extLst>
              <a:ext uri="{FF2B5EF4-FFF2-40B4-BE49-F238E27FC236}">
                <a16:creationId xmlns:a16="http://schemas.microsoft.com/office/drawing/2014/main" id="{101DE540-6E94-4255-B9D8-EABB384E4190}"/>
              </a:ext>
              <a:ext uri="{C183D7F6-B498-43B3-948B-1728B52AA6E4}">
                <adec:decorative xmlns:adec="http://schemas.microsoft.com/office/drawing/2017/decorative" val="1"/>
              </a:ext>
            </a:extLst>
          </p:cNvPr>
          <p:cNvPicPr>
            <a:picLocks noChangeAspect="1"/>
          </p:cNvPicPr>
          <p:nvPr/>
        </p:nvPicPr>
        <p:blipFill>
          <a:blip r:embed="rId8"/>
          <a:srcRect/>
          <a:stretch/>
        </p:blipFill>
        <p:spPr>
          <a:xfrm>
            <a:off x="3831772" y="2113157"/>
            <a:ext cx="373668" cy="355850"/>
          </a:xfrm>
          <a:prstGeom prst="rect">
            <a:avLst/>
          </a:prstGeom>
        </p:spPr>
      </p:pic>
      <p:pic>
        <p:nvPicPr>
          <p:cNvPr id="17" name="Picture 4">
            <a:extLst>
              <a:ext uri="{FF2B5EF4-FFF2-40B4-BE49-F238E27FC236}">
                <a16:creationId xmlns:a16="http://schemas.microsoft.com/office/drawing/2014/main" id="{F3596152-345B-43AB-9EF9-9C226D505552}"/>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6386" y="2905402"/>
            <a:ext cx="298186" cy="2905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5380A18E-A0AE-45EB-AE46-EFA6D6C4A209}"/>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3635953" y="4857658"/>
            <a:ext cx="847725" cy="742950"/>
          </a:xfrm>
          <a:prstGeom prst="rect">
            <a:avLst/>
          </a:prstGeom>
        </p:spPr>
      </p:pic>
      <p:pic>
        <p:nvPicPr>
          <p:cNvPr id="16" name="Picture 3">
            <a:extLst>
              <a:ext uri="{FF2B5EF4-FFF2-40B4-BE49-F238E27FC236}">
                <a16:creationId xmlns:a16="http://schemas.microsoft.com/office/drawing/2014/main" id="{AE25D547-C851-40DF-BE31-32D9D4E8E10D}"/>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18728" y="5093820"/>
            <a:ext cx="305121" cy="2839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a:extLst>
              <a:ext uri="{FF2B5EF4-FFF2-40B4-BE49-F238E27FC236}">
                <a16:creationId xmlns:a16="http://schemas.microsoft.com/office/drawing/2014/main" id="{CB4747CE-27EC-46FA-BD24-42E26C3CBC86}"/>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3698697" y="5608461"/>
            <a:ext cx="688269" cy="735188"/>
          </a:xfrm>
          <a:prstGeom prst="rect">
            <a:avLst/>
          </a:prstGeom>
        </p:spPr>
      </p:pic>
      <p:grpSp>
        <p:nvGrpSpPr>
          <p:cNvPr id="19" name="Group 18">
            <a:extLst>
              <a:ext uri="{FF2B5EF4-FFF2-40B4-BE49-F238E27FC236}">
                <a16:creationId xmlns:a16="http://schemas.microsoft.com/office/drawing/2014/main" id="{87D473A5-F536-4C93-A75B-EC2601B87209}"/>
              </a:ext>
              <a:ext uri="{C183D7F6-B498-43B3-948B-1728B52AA6E4}">
                <adec:decorative xmlns:adec="http://schemas.microsoft.com/office/drawing/2017/decorative" val="1"/>
              </a:ext>
            </a:extLst>
          </p:cNvPr>
          <p:cNvGrpSpPr/>
          <p:nvPr/>
        </p:nvGrpSpPr>
        <p:grpSpPr>
          <a:xfrm>
            <a:off x="4502044" y="1098911"/>
            <a:ext cx="5015823" cy="3075056"/>
            <a:chOff x="4621473" y="1048466"/>
            <a:chExt cx="7486017" cy="2740192"/>
          </a:xfrm>
        </p:grpSpPr>
        <p:cxnSp>
          <p:nvCxnSpPr>
            <p:cNvPr id="20" name="Straight Connector 19">
              <a:extLst>
                <a:ext uri="{FF2B5EF4-FFF2-40B4-BE49-F238E27FC236}">
                  <a16:creationId xmlns:a16="http://schemas.microsoft.com/office/drawing/2014/main" id="{CFE81F1D-4766-4394-9357-94DC4A47DF74}"/>
                </a:ext>
              </a:extLst>
            </p:cNvPr>
            <p:cNvCxnSpPr>
              <a:cxnSpLocks/>
            </p:cNvCxnSpPr>
            <p:nvPr/>
          </p:nvCxnSpPr>
          <p:spPr>
            <a:xfrm>
              <a:off x="4621473" y="1048466"/>
              <a:ext cx="748601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F11FBD2-00A7-4EAA-9AF9-F2306A3073CF}"/>
                </a:ext>
              </a:extLst>
            </p:cNvPr>
            <p:cNvCxnSpPr>
              <a:cxnSpLocks/>
            </p:cNvCxnSpPr>
            <p:nvPr/>
          </p:nvCxnSpPr>
          <p:spPr>
            <a:xfrm>
              <a:off x="4621473" y="1743289"/>
              <a:ext cx="748601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E255E0A-7E8E-4B38-BD49-36B855B872B9}"/>
                </a:ext>
              </a:extLst>
            </p:cNvPr>
            <p:cNvCxnSpPr>
              <a:cxnSpLocks/>
            </p:cNvCxnSpPr>
            <p:nvPr/>
          </p:nvCxnSpPr>
          <p:spPr>
            <a:xfrm>
              <a:off x="4621474" y="2436610"/>
              <a:ext cx="748601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BE5E59A-1CFE-4C49-B261-EA4797FF9EBB}"/>
                </a:ext>
              </a:extLst>
            </p:cNvPr>
            <p:cNvCxnSpPr>
              <a:cxnSpLocks/>
            </p:cNvCxnSpPr>
            <p:nvPr/>
          </p:nvCxnSpPr>
          <p:spPr>
            <a:xfrm>
              <a:off x="4621475" y="3102858"/>
              <a:ext cx="748601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50D15E2-95FE-41AB-AEFE-8E7B17006C94}"/>
                </a:ext>
              </a:extLst>
            </p:cNvPr>
            <p:cNvCxnSpPr>
              <a:cxnSpLocks/>
            </p:cNvCxnSpPr>
            <p:nvPr/>
          </p:nvCxnSpPr>
          <p:spPr>
            <a:xfrm>
              <a:off x="4621473" y="3788658"/>
              <a:ext cx="748601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87D473A5-F536-4C93-A75B-EC2601B87209}"/>
              </a:ext>
              <a:ext uri="{C183D7F6-B498-43B3-948B-1728B52AA6E4}">
                <adec:decorative xmlns:adec="http://schemas.microsoft.com/office/drawing/2017/decorative" val="1"/>
              </a:ext>
            </a:extLst>
          </p:cNvPr>
          <p:cNvGrpSpPr/>
          <p:nvPr/>
        </p:nvGrpSpPr>
        <p:grpSpPr>
          <a:xfrm>
            <a:off x="4526503" y="4857658"/>
            <a:ext cx="5015821" cy="833582"/>
            <a:chOff x="4621473" y="1048466"/>
            <a:chExt cx="7486015" cy="694823"/>
          </a:xfrm>
        </p:grpSpPr>
        <p:cxnSp>
          <p:nvCxnSpPr>
            <p:cNvPr id="26" name="Straight Connector 25">
              <a:extLst>
                <a:ext uri="{FF2B5EF4-FFF2-40B4-BE49-F238E27FC236}">
                  <a16:creationId xmlns:a16="http://schemas.microsoft.com/office/drawing/2014/main" id="{CFE81F1D-4766-4394-9357-94DC4A47DF74}"/>
                </a:ext>
              </a:extLst>
            </p:cNvPr>
            <p:cNvCxnSpPr>
              <a:cxnSpLocks/>
            </p:cNvCxnSpPr>
            <p:nvPr/>
          </p:nvCxnSpPr>
          <p:spPr>
            <a:xfrm>
              <a:off x="4621473" y="1048466"/>
              <a:ext cx="748601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F11FBD2-00A7-4EAA-9AF9-F2306A3073CF}"/>
                </a:ext>
              </a:extLst>
            </p:cNvPr>
            <p:cNvCxnSpPr>
              <a:cxnSpLocks/>
            </p:cNvCxnSpPr>
            <p:nvPr/>
          </p:nvCxnSpPr>
          <p:spPr>
            <a:xfrm>
              <a:off x="4621473" y="1743289"/>
              <a:ext cx="748601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13">
            <p14:nvContentPartPr>
              <p14:cNvPr id="4" name="Ink 3">
                <a:extLst>
                  <a:ext uri="{FF2B5EF4-FFF2-40B4-BE49-F238E27FC236}">
                    <a16:creationId xmlns:a16="http://schemas.microsoft.com/office/drawing/2014/main" id="{6348B2A7-AC01-3737-F994-959FA9358199}"/>
                  </a:ext>
                </a:extLst>
              </p14:cNvPr>
              <p14:cNvContentPartPr/>
              <p14:nvPr/>
            </p14:nvContentPartPr>
            <p14:xfrm>
              <a:off x="8947800" y="3532320"/>
              <a:ext cx="113760" cy="501120"/>
            </p14:xfrm>
          </p:contentPart>
        </mc:Choice>
        <mc:Fallback xmlns="">
          <p:pic>
            <p:nvPicPr>
              <p:cNvPr id="4" name="Ink 3">
                <a:extLst>
                  <a:ext uri="{FF2B5EF4-FFF2-40B4-BE49-F238E27FC236}">
                    <a16:creationId xmlns:a16="http://schemas.microsoft.com/office/drawing/2014/main" id="{6348B2A7-AC01-3737-F994-959FA9358199}"/>
                  </a:ext>
                </a:extLst>
              </p:cNvPr>
              <p:cNvPicPr/>
              <p:nvPr/>
            </p:nvPicPr>
            <p:blipFill>
              <a:blip r:embed="rId14"/>
              <a:stretch>
                <a:fillRect/>
              </a:stretch>
            </p:blipFill>
            <p:spPr>
              <a:xfrm>
                <a:off x="8938440" y="3522960"/>
                <a:ext cx="132480" cy="519840"/>
              </a:xfrm>
              <a:prstGeom prst="rect">
                <a:avLst/>
              </a:prstGeom>
            </p:spPr>
          </p:pic>
        </mc:Fallback>
      </mc:AlternateContent>
    </p:spTree>
    <p:extLst>
      <p:ext uri="{BB962C8B-B14F-4D97-AF65-F5344CB8AC3E}">
        <p14:creationId xmlns:p14="http://schemas.microsoft.com/office/powerpoint/2010/main" val="344444250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Data Sovereignty</a:t>
            </a:r>
          </a:p>
        </p:txBody>
      </p:sp>
      <p:sp>
        <p:nvSpPr>
          <p:cNvPr id="4" name="Rectangle 3">
            <a:extLst>
              <a:ext uri="{FF2B5EF4-FFF2-40B4-BE49-F238E27FC236}">
                <a16:creationId xmlns:a16="http://schemas.microsoft.com/office/drawing/2014/main" id="{BD98C330-2479-46A6-A0B3-3CDE0E1F6835}"/>
              </a:ext>
            </a:extLst>
          </p:cNvPr>
          <p:cNvSpPr/>
          <p:nvPr/>
        </p:nvSpPr>
        <p:spPr>
          <a:xfrm>
            <a:off x="647278" y="1179533"/>
            <a:ext cx="4469557" cy="93055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Physical isolation</a:t>
            </a:r>
          </a:p>
        </p:txBody>
      </p:sp>
      <p:sp>
        <p:nvSpPr>
          <p:cNvPr id="7" name="Rectangle 6">
            <a:extLst>
              <a:ext uri="{FF2B5EF4-FFF2-40B4-BE49-F238E27FC236}">
                <a16:creationId xmlns:a16="http://schemas.microsoft.com/office/drawing/2014/main" id="{35117356-58D6-48A8-93A6-920652AC07C9}"/>
              </a:ext>
            </a:extLst>
          </p:cNvPr>
          <p:cNvSpPr/>
          <p:nvPr/>
        </p:nvSpPr>
        <p:spPr>
          <a:xfrm>
            <a:off x="647277" y="2242478"/>
            <a:ext cx="4469557" cy="93055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Platform-provided replication</a:t>
            </a:r>
          </a:p>
        </p:txBody>
      </p:sp>
      <p:sp>
        <p:nvSpPr>
          <p:cNvPr id="9" name="Rectangle 8">
            <a:extLst>
              <a:ext uri="{FF2B5EF4-FFF2-40B4-BE49-F238E27FC236}">
                <a16:creationId xmlns:a16="http://schemas.microsoft.com/office/drawing/2014/main" id="{F9C97BFD-4806-4E77-A174-69FEA71AB6E3}"/>
              </a:ext>
            </a:extLst>
          </p:cNvPr>
          <p:cNvSpPr/>
          <p:nvPr/>
        </p:nvSpPr>
        <p:spPr>
          <a:xfrm>
            <a:off x="647277" y="3305423"/>
            <a:ext cx="4469557" cy="93055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Region recovery order</a:t>
            </a:r>
          </a:p>
        </p:txBody>
      </p:sp>
      <p:sp>
        <p:nvSpPr>
          <p:cNvPr id="10" name="Rectangle 9">
            <a:extLst>
              <a:ext uri="{FF2B5EF4-FFF2-40B4-BE49-F238E27FC236}">
                <a16:creationId xmlns:a16="http://schemas.microsoft.com/office/drawing/2014/main" id="{711B7E49-163F-4CA6-90AC-A9C8DC99E34A}"/>
              </a:ext>
            </a:extLst>
          </p:cNvPr>
          <p:cNvSpPr/>
          <p:nvPr/>
        </p:nvSpPr>
        <p:spPr>
          <a:xfrm>
            <a:off x="647276" y="4368368"/>
            <a:ext cx="4469557" cy="93055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Sequential updates</a:t>
            </a:r>
          </a:p>
        </p:txBody>
      </p:sp>
      <p:sp>
        <p:nvSpPr>
          <p:cNvPr id="14" name="Rectangle 13">
            <a:extLst>
              <a:ext uri="{FF2B5EF4-FFF2-40B4-BE49-F238E27FC236}">
                <a16:creationId xmlns:a16="http://schemas.microsoft.com/office/drawing/2014/main" id="{398C1A04-FDC9-44CA-8E37-63348FFE485C}"/>
              </a:ext>
            </a:extLst>
          </p:cNvPr>
          <p:cNvSpPr/>
          <p:nvPr/>
        </p:nvSpPr>
        <p:spPr>
          <a:xfrm>
            <a:off x="647276" y="5429099"/>
            <a:ext cx="4469557" cy="93055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Data residency</a:t>
            </a:r>
          </a:p>
        </p:txBody>
      </p:sp>
      <p:grpSp>
        <p:nvGrpSpPr>
          <p:cNvPr id="27" name="Group 26" descr="Datacenters are located in regions, regions are paired and located in geogrraphies. ">
            <a:extLst>
              <a:ext uri="{FF2B5EF4-FFF2-40B4-BE49-F238E27FC236}">
                <a16:creationId xmlns:a16="http://schemas.microsoft.com/office/drawing/2014/main" id="{367A7721-0F0B-4E6A-846C-8204D711A99D}"/>
              </a:ext>
            </a:extLst>
          </p:cNvPr>
          <p:cNvGrpSpPr/>
          <p:nvPr/>
        </p:nvGrpSpPr>
        <p:grpSpPr>
          <a:xfrm>
            <a:off x="5823773" y="1507254"/>
            <a:ext cx="5770568" cy="3607764"/>
            <a:chOff x="6578481" y="1419190"/>
            <a:chExt cx="5550544" cy="3470205"/>
          </a:xfrm>
        </p:grpSpPr>
        <p:pic>
          <p:nvPicPr>
            <p:cNvPr id="2" name="Graphic 1">
              <a:extLst>
                <a:ext uri="{FF2B5EF4-FFF2-40B4-BE49-F238E27FC236}">
                  <a16:creationId xmlns:a16="http://schemas.microsoft.com/office/drawing/2014/main" id="{16F772A0-533E-49D3-9887-FE1A30FE815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4163" y="2654809"/>
              <a:ext cx="1434655" cy="1434655"/>
            </a:xfrm>
            <a:prstGeom prst="rect">
              <a:avLst/>
            </a:prstGeom>
          </p:spPr>
        </p:pic>
        <p:sp>
          <p:nvSpPr>
            <p:cNvPr id="3" name="Rectangle 2">
              <a:extLst>
                <a:ext uri="{FF2B5EF4-FFF2-40B4-BE49-F238E27FC236}">
                  <a16:creationId xmlns:a16="http://schemas.microsoft.com/office/drawing/2014/main" id="{E1D2A622-9E53-4B2F-9B25-F9958CE53BE3}"/>
                </a:ext>
              </a:extLst>
            </p:cNvPr>
            <p:cNvSpPr/>
            <p:nvPr/>
          </p:nvSpPr>
          <p:spPr bwMode="auto">
            <a:xfrm>
              <a:off x="6930836" y="2457736"/>
              <a:ext cx="2281311" cy="2085739"/>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C6A5DBA3-9F49-4AA1-9D5E-4B931F02959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7482" y="2654809"/>
              <a:ext cx="1434655" cy="1434655"/>
            </a:xfrm>
            <a:prstGeom prst="rect">
              <a:avLst/>
            </a:prstGeom>
          </p:spPr>
        </p:pic>
        <p:sp>
          <p:nvSpPr>
            <p:cNvPr id="8" name="Rectangle 7">
              <a:extLst>
                <a:ext uri="{FF2B5EF4-FFF2-40B4-BE49-F238E27FC236}">
                  <a16:creationId xmlns:a16="http://schemas.microsoft.com/office/drawing/2014/main" id="{6F3DA4E7-B07B-4505-B8BA-AE3A134DB7CD}"/>
                </a:ext>
              </a:extLst>
            </p:cNvPr>
            <p:cNvSpPr/>
            <p:nvPr/>
          </p:nvSpPr>
          <p:spPr bwMode="auto">
            <a:xfrm>
              <a:off x="9524155" y="2457736"/>
              <a:ext cx="2281311" cy="2085739"/>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952C73D-9F80-4909-A9E7-76991F723E96}"/>
                </a:ext>
              </a:extLst>
            </p:cNvPr>
            <p:cNvSpPr txBox="1"/>
            <p:nvPr/>
          </p:nvSpPr>
          <p:spPr>
            <a:xfrm>
              <a:off x="7354163" y="4035961"/>
              <a:ext cx="1590661" cy="363946"/>
            </a:xfrm>
            <a:prstGeom prst="rect">
              <a:avLst/>
            </a:prstGeom>
            <a:noFill/>
          </p:spPr>
          <p:txBody>
            <a:bodyPr wrap="square">
              <a:spAutoFit/>
            </a:bodyPr>
            <a:lstStyle/>
            <a:p>
              <a:r>
                <a:rPr lang="en-US" dirty="0">
                  <a:latin typeface="+mn-lt"/>
                </a:rPr>
                <a:t>Datacenter(s)</a:t>
              </a:r>
              <a:endParaRPr lang="en-US" dirty="0"/>
            </a:p>
          </p:txBody>
        </p:sp>
        <p:sp>
          <p:nvSpPr>
            <p:cNvPr id="11" name="TextBox 10">
              <a:extLst>
                <a:ext uri="{FF2B5EF4-FFF2-40B4-BE49-F238E27FC236}">
                  <a16:creationId xmlns:a16="http://schemas.microsoft.com/office/drawing/2014/main" id="{61B5942B-F1CB-418A-B4BD-DF8AD9E167D6}"/>
                </a:ext>
              </a:extLst>
            </p:cNvPr>
            <p:cNvSpPr txBox="1"/>
            <p:nvPr/>
          </p:nvSpPr>
          <p:spPr>
            <a:xfrm>
              <a:off x="9986527" y="4016759"/>
              <a:ext cx="1590661" cy="363946"/>
            </a:xfrm>
            <a:prstGeom prst="rect">
              <a:avLst/>
            </a:prstGeom>
            <a:noFill/>
          </p:spPr>
          <p:txBody>
            <a:bodyPr wrap="square">
              <a:spAutoFit/>
            </a:bodyPr>
            <a:lstStyle/>
            <a:p>
              <a:r>
                <a:rPr lang="en-US" dirty="0">
                  <a:latin typeface="+mn-lt"/>
                </a:rPr>
                <a:t>Datacenter(s)</a:t>
              </a:r>
              <a:endParaRPr lang="en-US" dirty="0"/>
            </a:p>
          </p:txBody>
        </p:sp>
        <p:sp>
          <p:nvSpPr>
            <p:cNvPr id="16" name="TextBox 15">
              <a:extLst>
                <a:ext uri="{FF2B5EF4-FFF2-40B4-BE49-F238E27FC236}">
                  <a16:creationId xmlns:a16="http://schemas.microsoft.com/office/drawing/2014/main" id="{9ECC0503-D82D-4A21-A581-D73113BBB52C}"/>
                </a:ext>
              </a:extLst>
            </p:cNvPr>
            <p:cNvSpPr txBox="1"/>
            <p:nvPr/>
          </p:nvSpPr>
          <p:spPr>
            <a:xfrm>
              <a:off x="6983735" y="2225477"/>
              <a:ext cx="988926" cy="363946"/>
            </a:xfrm>
            <a:prstGeom prst="rect">
              <a:avLst/>
            </a:prstGeom>
            <a:solidFill>
              <a:schemeClr val="bg1"/>
            </a:solidFill>
          </p:spPr>
          <p:txBody>
            <a:bodyPr wrap="square">
              <a:spAutoFit/>
            </a:bodyPr>
            <a:lstStyle/>
            <a:p>
              <a:r>
                <a:rPr lang="en-US" dirty="0">
                  <a:latin typeface="+mn-lt"/>
                </a:rPr>
                <a:t>Region</a:t>
              </a:r>
              <a:endParaRPr lang="en-US" dirty="0"/>
            </a:p>
          </p:txBody>
        </p:sp>
        <p:sp>
          <p:nvSpPr>
            <p:cNvPr id="15" name="TextBox 14">
              <a:extLst>
                <a:ext uri="{FF2B5EF4-FFF2-40B4-BE49-F238E27FC236}">
                  <a16:creationId xmlns:a16="http://schemas.microsoft.com/office/drawing/2014/main" id="{966975FC-7B24-4D54-A622-93991DBC9B3C}"/>
                </a:ext>
              </a:extLst>
            </p:cNvPr>
            <p:cNvSpPr txBox="1"/>
            <p:nvPr/>
          </p:nvSpPr>
          <p:spPr>
            <a:xfrm>
              <a:off x="9649348" y="2248148"/>
              <a:ext cx="988926" cy="363946"/>
            </a:xfrm>
            <a:prstGeom prst="rect">
              <a:avLst/>
            </a:prstGeom>
            <a:solidFill>
              <a:schemeClr val="bg1"/>
            </a:solidFill>
          </p:spPr>
          <p:txBody>
            <a:bodyPr wrap="square">
              <a:spAutoFit/>
            </a:bodyPr>
            <a:lstStyle/>
            <a:p>
              <a:r>
                <a:rPr lang="en-US" dirty="0">
                  <a:latin typeface="+mn-lt"/>
                </a:rPr>
                <a:t>Region</a:t>
              </a:r>
              <a:endParaRPr lang="en-US" dirty="0"/>
            </a:p>
          </p:txBody>
        </p:sp>
        <p:sp>
          <p:nvSpPr>
            <p:cNvPr id="20" name="Rectangle 19">
              <a:extLst>
                <a:ext uri="{FF2B5EF4-FFF2-40B4-BE49-F238E27FC236}">
                  <a16:creationId xmlns:a16="http://schemas.microsoft.com/office/drawing/2014/main" id="{76C17591-6C9B-4D06-9DF2-F2E7DCC10F96}"/>
                </a:ext>
              </a:extLst>
            </p:cNvPr>
            <p:cNvSpPr/>
            <p:nvPr/>
          </p:nvSpPr>
          <p:spPr bwMode="auto">
            <a:xfrm>
              <a:off x="6735785" y="2087850"/>
              <a:ext cx="5226985" cy="2620176"/>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ACF0E395-60F6-4E6D-BA66-91DC505311E7}"/>
                </a:ext>
              </a:extLst>
            </p:cNvPr>
            <p:cNvSpPr txBox="1"/>
            <p:nvPr/>
          </p:nvSpPr>
          <p:spPr>
            <a:xfrm>
              <a:off x="8607283" y="1861531"/>
              <a:ext cx="1483987" cy="363946"/>
            </a:xfrm>
            <a:prstGeom prst="rect">
              <a:avLst/>
            </a:prstGeom>
            <a:solidFill>
              <a:schemeClr val="bg1"/>
            </a:solidFill>
          </p:spPr>
          <p:txBody>
            <a:bodyPr wrap="square">
              <a:spAutoFit/>
            </a:bodyPr>
            <a:lstStyle/>
            <a:p>
              <a:r>
                <a:rPr lang="en-US" dirty="0">
                  <a:latin typeface="+mn-lt"/>
                </a:rPr>
                <a:t>Regional Pair</a:t>
              </a:r>
              <a:endParaRPr lang="en-US" dirty="0"/>
            </a:p>
          </p:txBody>
        </p:sp>
        <p:sp>
          <p:nvSpPr>
            <p:cNvPr id="24" name="Rectangle 23">
              <a:extLst>
                <a:ext uri="{FF2B5EF4-FFF2-40B4-BE49-F238E27FC236}">
                  <a16:creationId xmlns:a16="http://schemas.microsoft.com/office/drawing/2014/main" id="{C4364F9C-BD1B-465C-93AF-69A56EB2F7DC}"/>
                </a:ext>
              </a:extLst>
            </p:cNvPr>
            <p:cNvSpPr/>
            <p:nvPr/>
          </p:nvSpPr>
          <p:spPr bwMode="auto">
            <a:xfrm>
              <a:off x="6578481" y="1609027"/>
              <a:ext cx="5550544" cy="3280368"/>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C25C4E-6487-4598-9319-61721B1541D9}"/>
                </a:ext>
              </a:extLst>
            </p:cNvPr>
            <p:cNvSpPr txBox="1"/>
            <p:nvPr/>
          </p:nvSpPr>
          <p:spPr>
            <a:xfrm>
              <a:off x="8682853" y="1419190"/>
              <a:ext cx="1340200" cy="363946"/>
            </a:xfrm>
            <a:prstGeom prst="rect">
              <a:avLst/>
            </a:prstGeom>
            <a:solidFill>
              <a:schemeClr val="bg1"/>
            </a:solidFill>
          </p:spPr>
          <p:txBody>
            <a:bodyPr wrap="square">
              <a:spAutoFit/>
            </a:bodyPr>
            <a:lstStyle/>
            <a:p>
              <a:r>
                <a:rPr lang="en-US" dirty="0"/>
                <a:t>Geography</a:t>
              </a:r>
            </a:p>
          </p:txBody>
        </p:sp>
      </p:grpSp>
      <p:sp>
        <p:nvSpPr>
          <p:cNvPr id="29" name="TextBox 28">
            <a:extLst>
              <a:ext uri="{FF2B5EF4-FFF2-40B4-BE49-F238E27FC236}">
                <a16:creationId xmlns:a16="http://schemas.microsoft.com/office/drawing/2014/main" id="{3E09AD0B-3D48-428D-A929-653F5CB3B183}"/>
              </a:ext>
            </a:extLst>
          </p:cNvPr>
          <p:cNvSpPr txBox="1"/>
          <p:nvPr/>
        </p:nvSpPr>
        <p:spPr>
          <a:xfrm>
            <a:off x="6356450" y="5412471"/>
            <a:ext cx="4068157" cy="830997"/>
          </a:xfrm>
          <a:prstGeom prst="rect">
            <a:avLst/>
          </a:prstGeom>
          <a:noFill/>
        </p:spPr>
        <p:txBody>
          <a:bodyPr wrap="square">
            <a:spAutoFit/>
          </a:bodyPr>
          <a:lstStyle/>
          <a:p>
            <a:pPr lvl="1" algn="ctr"/>
            <a:r>
              <a:rPr lang="en-US" sz="2400" dirty="0"/>
              <a:t>Facilitates compliance with data location laws</a:t>
            </a:r>
            <a:endParaRPr lang="en-US" sz="1600" dirty="0"/>
          </a:p>
        </p:txBody>
      </p:sp>
      <p:sp>
        <p:nvSpPr>
          <p:cNvPr id="13" name="Rectangle 12">
            <a:extLst>
              <a:ext uri="{FF2B5EF4-FFF2-40B4-BE49-F238E27FC236}">
                <a16:creationId xmlns:a16="http://schemas.microsoft.com/office/drawing/2014/main" id="{66CE2BA6-038E-4877-8045-F7517BCE891B}"/>
              </a:ext>
              <a:ext uri="{C183D7F6-B498-43B3-948B-1728B52AA6E4}">
                <adec:decorative xmlns:adec="http://schemas.microsoft.com/office/drawing/2017/decorative" val="1"/>
              </a:ext>
            </a:extLst>
          </p:cNvPr>
          <p:cNvSpPr/>
          <p:nvPr/>
        </p:nvSpPr>
        <p:spPr bwMode="auto">
          <a:xfrm>
            <a:off x="5262466" y="1181342"/>
            <a:ext cx="6606074" cy="517831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303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7CDD2-5621-40F1-8BE4-2B042F8B5AE3}"/>
              </a:ext>
            </a:extLst>
          </p:cNvPr>
          <p:cNvSpPr>
            <a:spLocks noGrp="1"/>
          </p:cNvSpPr>
          <p:nvPr>
            <p:ph type="title"/>
          </p:nvPr>
        </p:nvSpPr>
        <p:spPr/>
        <p:txBody>
          <a:bodyPr/>
          <a:lstStyle/>
          <a:p>
            <a:r>
              <a:rPr lang="en-US" dirty="0"/>
              <a:t>Azure Storage Access</a:t>
            </a:r>
          </a:p>
        </p:txBody>
      </p:sp>
      <p:sp>
        <p:nvSpPr>
          <p:cNvPr id="3" name="Text Placeholder 3">
            <a:extLst>
              <a:ext uri="{FF2B5EF4-FFF2-40B4-BE49-F238E27FC236}">
                <a16:creationId xmlns:a16="http://schemas.microsoft.com/office/drawing/2014/main" id="{C1187CD0-819C-41C8-BAED-AFDFF1275B81}"/>
              </a:ext>
            </a:extLst>
          </p:cNvPr>
          <p:cNvSpPr txBox="1">
            <a:spLocks/>
          </p:cNvSpPr>
          <p:nvPr/>
        </p:nvSpPr>
        <p:spPr>
          <a:xfrm>
            <a:off x="0" y="1069869"/>
            <a:ext cx="12192000" cy="914400"/>
          </a:xfrm>
          <a:prstGeom prst="rect">
            <a:avLst/>
          </a:prstGeom>
          <a:solidFill>
            <a:schemeClr val="accent1">
              <a:lumMod val="50000"/>
            </a:schemeClr>
          </a:solidFill>
        </p:spPr>
        <p:style>
          <a:lnRef idx="0">
            <a:scrgbClr r="0" g="0" b="0"/>
          </a:lnRef>
          <a:fillRef idx="0">
            <a:scrgbClr r="0" g="0" b="0"/>
          </a:fillRef>
          <a:effectRef idx="0">
            <a:scrgbClr r="0" g="0" b="0"/>
          </a:effectRef>
          <a:fontRef idx="major"/>
        </p:style>
        <p:txBody>
          <a:bodyPr lIns="91440" tIns="45720" rIns="91440" bIns="4572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0" algn="l" defTabSz="9318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Every storage request must be authorized. There are various authorization methods, including anonymous. </a:t>
            </a:r>
          </a:p>
        </p:txBody>
      </p:sp>
      <p:sp>
        <p:nvSpPr>
          <p:cNvPr id="6" name="Rectangle 5">
            <a:extLst>
              <a:ext uri="{FF2B5EF4-FFF2-40B4-BE49-F238E27FC236}">
                <a16:creationId xmlns:a16="http://schemas.microsoft.com/office/drawing/2014/main" id="{F0079B98-B870-4F2A-B4DB-D5A313B751C0}"/>
              </a:ext>
              <a:ext uri="{C183D7F6-B498-43B3-948B-1728B52AA6E4}">
                <adec:decorative xmlns:adec="http://schemas.microsoft.com/office/drawing/2017/decorative" val="1"/>
              </a:ext>
            </a:extLst>
          </p:cNvPr>
          <p:cNvSpPr/>
          <p:nvPr/>
        </p:nvSpPr>
        <p:spPr bwMode="auto">
          <a:xfrm>
            <a:off x="76840" y="2297526"/>
            <a:ext cx="11979409" cy="4203166"/>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 name="Table 6">
            <a:extLst>
              <a:ext uri="{FF2B5EF4-FFF2-40B4-BE49-F238E27FC236}">
                <a16:creationId xmlns:a16="http://schemas.microsoft.com/office/drawing/2014/main" id="{28AE5818-DE3B-40EF-90D3-6FD5C276D173}"/>
              </a:ext>
            </a:extLst>
          </p:cNvPr>
          <p:cNvGraphicFramePr>
            <a:graphicFrameLocks noGrp="1" noChangeAspect="1"/>
          </p:cNvGraphicFramePr>
          <p:nvPr>
            <p:extLst>
              <p:ext uri="{D42A27DB-BD31-4B8C-83A1-F6EECF244321}">
                <p14:modId xmlns:p14="http://schemas.microsoft.com/office/powerpoint/2010/main" val="3244524250"/>
              </p:ext>
            </p:extLst>
          </p:nvPr>
        </p:nvGraphicFramePr>
        <p:xfrm>
          <a:off x="145996" y="2372418"/>
          <a:ext cx="11841096" cy="4053381"/>
        </p:xfrm>
        <a:graphic>
          <a:graphicData uri="http://schemas.openxmlformats.org/drawingml/2006/table">
            <a:tbl>
              <a:tblPr firstRow="1" bandRow="1">
                <a:tableStyleId>{5C22544A-7EE6-4342-B048-85BDC9FD1C3A}</a:tableStyleId>
              </a:tblPr>
              <a:tblGrid>
                <a:gridCol w="1973516">
                  <a:extLst>
                    <a:ext uri="{9D8B030D-6E8A-4147-A177-3AD203B41FA5}">
                      <a16:colId xmlns:a16="http://schemas.microsoft.com/office/drawing/2014/main" val="1973951891"/>
                    </a:ext>
                  </a:extLst>
                </a:gridCol>
                <a:gridCol w="1973516">
                  <a:extLst>
                    <a:ext uri="{9D8B030D-6E8A-4147-A177-3AD203B41FA5}">
                      <a16:colId xmlns:a16="http://schemas.microsoft.com/office/drawing/2014/main" val="4276855341"/>
                    </a:ext>
                  </a:extLst>
                </a:gridCol>
                <a:gridCol w="1973516">
                  <a:extLst>
                    <a:ext uri="{9D8B030D-6E8A-4147-A177-3AD203B41FA5}">
                      <a16:colId xmlns:a16="http://schemas.microsoft.com/office/drawing/2014/main" val="2446718142"/>
                    </a:ext>
                  </a:extLst>
                </a:gridCol>
                <a:gridCol w="1973516">
                  <a:extLst>
                    <a:ext uri="{9D8B030D-6E8A-4147-A177-3AD203B41FA5}">
                      <a16:colId xmlns:a16="http://schemas.microsoft.com/office/drawing/2014/main" val="1879715385"/>
                    </a:ext>
                  </a:extLst>
                </a:gridCol>
                <a:gridCol w="1973516">
                  <a:extLst>
                    <a:ext uri="{9D8B030D-6E8A-4147-A177-3AD203B41FA5}">
                      <a16:colId xmlns:a16="http://schemas.microsoft.com/office/drawing/2014/main" val="2898339470"/>
                    </a:ext>
                  </a:extLst>
                </a:gridCol>
                <a:gridCol w="1973516">
                  <a:extLst>
                    <a:ext uri="{9D8B030D-6E8A-4147-A177-3AD203B41FA5}">
                      <a16:colId xmlns:a16="http://schemas.microsoft.com/office/drawing/2014/main" val="2467716477"/>
                    </a:ext>
                  </a:extLst>
                </a:gridCol>
              </a:tblGrid>
              <a:tr h="887453">
                <a:tc>
                  <a:txBody>
                    <a:bodyPr/>
                    <a:lstStyle/>
                    <a:p>
                      <a:pPr algn="l"/>
                      <a:r>
                        <a:rPr lang="en-US" sz="1800" b="0" dirty="0"/>
                        <a:t>Azure artifact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l"/>
                      <a:r>
                        <a:rPr lang="en-US" sz="1800" b="0" i="0" kern="1200" dirty="0">
                          <a:solidFill>
                            <a:schemeClr val="lt1"/>
                          </a:solidFill>
                          <a:effectLst/>
                          <a:latin typeface="+mn-lt"/>
                          <a:ea typeface="+mn-ea"/>
                          <a:cs typeface="+mn-cs"/>
                        </a:rPr>
                        <a:t>Shared Key (storage account key)</a:t>
                      </a:r>
                      <a:endParaRPr 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l"/>
                      <a:r>
                        <a:rPr lang="en-US" sz="1800" b="0" i="0" kern="1200" dirty="0">
                          <a:solidFill>
                            <a:schemeClr val="lt1"/>
                          </a:solidFill>
                          <a:effectLst/>
                          <a:latin typeface="+mn-lt"/>
                          <a:ea typeface="+mn-ea"/>
                          <a:cs typeface="+mn-cs"/>
                        </a:rPr>
                        <a:t>Shared access signature (SAS)</a:t>
                      </a:r>
                      <a:endParaRPr 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l"/>
                      <a:r>
                        <a:rPr lang="en-US" sz="1800" b="0" i="0" kern="1200" dirty="0">
                          <a:solidFill>
                            <a:schemeClr val="lt1"/>
                          </a:solidFill>
                          <a:effectLst/>
                          <a:latin typeface="+mn-lt"/>
                          <a:ea typeface="+mn-ea"/>
                          <a:cs typeface="+mn-cs"/>
                        </a:rPr>
                        <a:t>Azure Active Directory (Azure AD)</a:t>
                      </a:r>
                      <a:endParaRPr 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l"/>
                      <a:r>
                        <a:rPr lang="en-US" sz="1800" b="0" i="0" kern="1200" dirty="0">
                          <a:solidFill>
                            <a:schemeClr val="lt1"/>
                          </a:solidFill>
                          <a:effectLst/>
                          <a:latin typeface="+mn-lt"/>
                          <a:ea typeface="+mn-ea"/>
                          <a:cs typeface="+mn-cs"/>
                        </a:rPr>
                        <a:t>On-premises Active Directory Domain Services</a:t>
                      </a:r>
                      <a:endParaRPr 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l"/>
                      <a:r>
                        <a:rPr lang="en-US" sz="1800" b="0" i="0" kern="1200" dirty="0">
                          <a:solidFill>
                            <a:schemeClr val="lt1"/>
                          </a:solidFill>
                          <a:effectLst/>
                          <a:latin typeface="+mn-lt"/>
                          <a:ea typeface="+mn-ea"/>
                          <a:cs typeface="+mn-cs"/>
                        </a:rPr>
                        <a:t>Anonymous public read access</a:t>
                      </a:r>
                      <a:endParaRPr 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906095409"/>
                  </a:ext>
                </a:extLst>
              </a:tr>
              <a:tr h="497145">
                <a:tc>
                  <a:txBody>
                    <a:bodyPr/>
                    <a:lstStyle/>
                    <a:p>
                      <a:pPr algn="l"/>
                      <a:r>
                        <a:rPr lang="en-US" sz="1600" dirty="0"/>
                        <a:t>Azure Blobs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dirty="0"/>
                        <a:t>Supported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Supported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Supported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dirty="0"/>
                        <a:t>Not Supported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Supported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6968339"/>
                  </a:ext>
                </a:extLst>
              </a:tr>
              <a:tr h="1150401">
                <a:tc>
                  <a:txBody>
                    <a:bodyPr/>
                    <a:lstStyle/>
                    <a:p>
                      <a:pPr algn="l"/>
                      <a:r>
                        <a:rPr lang="en-US" sz="1600" b="0" i="0" kern="1200" dirty="0">
                          <a:solidFill>
                            <a:schemeClr val="dk1"/>
                          </a:solidFill>
                          <a:effectLst/>
                          <a:latin typeface="+mn-lt"/>
                          <a:ea typeface="+mn-ea"/>
                          <a:cs typeface="+mn-cs"/>
                        </a:rPr>
                        <a:t>Azure Files (SMB)</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Supported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Not Supported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dirty="0"/>
                        <a:t>Supported, only with AAD Domain Services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dirty="0"/>
                        <a:t>Supported, credentials must be synced to Azure 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Not Supported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5745209"/>
                  </a:ext>
                </a:extLst>
              </a:tr>
              <a:tr h="497145">
                <a:tc>
                  <a:txBody>
                    <a:bodyPr/>
                    <a:lstStyle/>
                    <a:p>
                      <a:pPr algn="l"/>
                      <a:r>
                        <a:rPr lang="en-US" sz="1600" b="0" i="0" kern="1200" dirty="0">
                          <a:solidFill>
                            <a:schemeClr val="dk1"/>
                          </a:solidFill>
                          <a:effectLst/>
                          <a:latin typeface="+mn-lt"/>
                          <a:ea typeface="+mn-ea"/>
                          <a:cs typeface="+mn-cs"/>
                        </a:rPr>
                        <a:t>Azure Files (REST)</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Supported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Supported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dirty="0"/>
                        <a:t>Supported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dirty="0"/>
                        <a:t>Not Supported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Not Supported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53504415"/>
                  </a:ext>
                </a:extLst>
              </a:tr>
              <a:tr h="497145">
                <a:tc>
                  <a:txBody>
                    <a:bodyPr/>
                    <a:lstStyle/>
                    <a:p>
                      <a:pPr algn="l"/>
                      <a:r>
                        <a:rPr lang="en-US" sz="1600" b="0" i="0" kern="1200" dirty="0">
                          <a:solidFill>
                            <a:schemeClr val="dk1"/>
                          </a:solidFill>
                          <a:effectLst/>
                          <a:latin typeface="+mn-lt"/>
                          <a:ea typeface="+mn-ea"/>
                          <a:cs typeface="+mn-cs"/>
                        </a:rPr>
                        <a:t>Azure Queues</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Supported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Supported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Supported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dirty="0"/>
                        <a:t>Not Supported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Not Supported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0504676"/>
                  </a:ext>
                </a:extLst>
              </a:tr>
              <a:tr h="497145">
                <a:tc>
                  <a:txBody>
                    <a:bodyPr/>
                    <a:lstStyle/>
                    <a:p>
                      <a:pPr algn="l"/>
                      <a:r>
                        <a:rPr lang="en-US" sz="1600" b="0" i="0" kern="1200" dirty="0">
                          <a:solidFill>
                            <a:schemeClr val="dk1"/>
                          </a:solidFill>
                          <a:effectLst/>
                          <a:latin typeface="+mn-lt"/>
                          <a:ea typeface="+mn-ea"/>
                          <a:cs typeface="+mn-cs"/>
                        </a:rPr>
                        <a:t>Azure Tables</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Supported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Supported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Supported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dirty="0"/>
                        <a:t>Not Supported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Not Supported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7172563"/>
                  </a:ext>
                </a:extLst>
              </a:tr>
            </a:tbl>
          </a:graphicData>
        </a:graphic>
      </p:graphicFrame>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543596E-54D8-164D-D0A9-7193662A1CCA}"/>
                  </a:ext>
                </a:extLst>
              </p14:cNvPr>
              <p14:cNvContentPartPr/>
              <p14:nvPr/>
            </p14:nvContentPartPr>
            <p14:xfrm>
              <a:off x="460080" y="179280"/>
              <a:ext cx="7648920" cy="6322320"/>
            </p14:xfrm>
          </p:contentPart>
        </mc:Choice>
        <mc:Fallback xmlns="">
          <p:pic>
            <p:nvPicPr>
              <p:cNvPr id="4" name="Ink 3">
                <a:extLst>
                  <a:ext uri="{FF2B5EF4-FFF2-40B4-BE49-F238E27FC236}">
                    <a16:creationId xmlns:a16="http://schemas.microsoft.com/office/drawing/2014/main" id="{F543596E-54D8-164D-D0A9-7193662A1CCA}"/>
                  </a:ext>
                </a:extLst>
              </p:cNvPr>
              <p:cNvPicPr/>
              <p:nvPr/>
            </p:nvPicPr>
            <p:blipFill>
              <a:blip r:embed="rId4"/>
              <a:stretch>
                <a:fillRect/>
              </a:stretch>
            </p:blipFill>
            <p:spPr>
              <a:xfrm>
                <a:off x="450720" y="169920"/>
                <a:ext cx="7667640" cy="6341040"/>
              </a:xfrm>
              <a:prstGeom prst="rect">
                <a:avLst/>
              </a:prstGeom>
            </p:spPr>
          </p:pic>
        </mc:Fallback>
      </mc:AlternateContent>
    </p:spTree>
    <p:extLst>
      <p:ext uri="{BB962C8B-B14F-4D97-AF65-F5344CB8AC3E}">
        <p14:creationId xmlns:p14="http://schemas.microsoft.com/office/powerpoint/2010/main" val="12382754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Shared Access Signatures</a:t>
            </a:r>
          </a:p>
        </p:txBody>
      </p:sp>
      <p:sp>
        <p:nvSpPr>
          <p:cNvPr id="2" name="Rectangle 1">
            <a:extLst>
              <a:ext uri="{FF2B5EF4-FFF2-40B4-BE49-F238E27FC236}">
                <a16:creationId xmlns:a16="http://schemas.microsoft.com/office/drawing/2014/main" id="{0E1412E2-2FBD-417A-B3E0-33A439AE7422}"/>
              </a:ext>
            </a:extLst>
          </p:cNvPr>
          <p:cNvSpPr/>
          <p:nvPr/>
        </p:nvSpPr>
        <p:spPr>
          <a:xfrm>
            <a:off x="588263" y="1181342"/>
            <a:ext cx="4852981" cy="93055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Digitally signed URIs of target storage resources</a:t>
            </a:r>
          </a:p>
        </p:txBody>
      </p:sp>
      <p:sp>
        <p:nvSpPr>
          <p:cNvPr id="3" name="Rectangle 2">
            <a:extLst>
              <a:ext uri="{FF2B5EF4-FFF2-40B4-BE49-F238E27FC236}">
                <a16:creationId xmlns:a16="http://schemas.microsoft.com/office/drawing/2014/main" id="{D9DF679C-49BC-414C-8957-F32DCB28FCDB}"/>
              </a:ext>
            </a:extLst>
          </p:cNvPr>
          <p:cNvSpPr/>
          <p:nvPr/>
        </p:nvSpPr>
        <p:spPr>
          <a:xfrm>
            <a:off x="588262" y="2244287"/>
            <a:ext cx="4852981" cy="93055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Grants access to clients without sharing your storage account keys</a:t>
            </a:r>
          </a:p>
        </p:txBody>
      </p:sp>
      <p:sp>
        <p:nvSpPr>
          <p:cNvPr id="4" name="Rectangle 3">
            <a:extLst>
              <a:ext uri="{FF2B5EF4-FFF2-40B4-BE49-F238E27FC236}">
                <a16:creationId xmlns:a16="http://schemas.microsoft.com/office/drawing/2014/main" id="{598B5232-BF52-46F8-BB0B-B81140E6D415}"/>
              </a:ext>
            </a:extLst>
          </p:cNvPr>
          <p:cNvSpPr/>
          <p:nvPr/>
        </p:nvSpPr>
        <p:spPr>
          <a:xfrm>
            <a:off x="588260" y="3307232"/>
            <a:ext cx="4852981" cy="156294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lang="en-US" sz="2000" kern="0" dirty="0">
                <a:latin typeface="Segoe UI"/>
                <a:ea typeface="+mn-ea"/>
                <a:cs typeface="+mn-cs"/>
              </a:rPr>
              <a:t>SAS types:</a:t>
            </a:r>
          </a:p>
          <a:p>
            <a:pPr marL="342900" marR="0" lvl="0" indent="-342900" defTabSz="106680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800" kern="0" dirty="0">
                <a:latin typeface="Segoe UI"/>
                <a:ea typeface="+mn-ea"/>
                <a:cs typeface="+mn-cs"/>
              </a:rPr>
              <a:t>Account – multiple storage service</a:t>
            </a:r>
          </a:p>
          <a:p>
            <a:pPr marL="342900" marR="0" lvl="0" indent="-342900" defTabSz="106680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800" kern="0" dirty="0">
                <a:latin typeface="Segoe UI"/>
                <a:ea typeface="+mn-ea"/>
                <a:cs typeface="+mn-cs"/>
              </a:rPr>
              <a:t>Service – single storage service</a:t>
            </a:r>
          </a:p>
          <a:p>
            <a:pPr marL="342900" marR="0" lvl="0" indent="-342900" defTabSz="106680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800" kern="0" dirty="0">
                <a:latin typeface="Segoe UI"/>
                <a:ea typeface="+mn-ea"/>
                <a:cs typeface="+mn-cs"/>
              </a:rPr>
              <a:t>User delegation – blob only</a:t>
            </a:r>
          </a:p>
        </p:txBody>
      </p:sp>
      <p:sp>
        <p:nvSpPr>
          <p:cNvPr id="10" name="Rectangle 9">
            <a:extLst>
              <a:ext uri="{FF2B5EF4-FFF2-40B4-BE49-F238E27FC236}">
                <a16:creationId xmlns:a16="http://schemas.microsoft.com/office/drawing/2014/main" id="{AC93BF3B-1027-4210-8F5F-DF98A3A7B393}"/>
              </a:ext>
            </a:extLst>
          </p:cNvPr>
          <p:cNvSpPr/>
          <p:nvPr/>
        </p:nvSpPr>
        <p:spPr>
          <a:xfrm>
            <a:off x="588259" y="5002561"/>
            <a:ext cx="4852981" cy="1035836"/>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Configure permissions, start/expiry times, IP addresses, and allowed protocols</a:t>
            </a:r>
          </a:p>
        </p:txBody>
      </p:sp>
      <p:sp>
        <p:nvSpPr>
          <p:cNvPr id="12" name="Rectangle 11">
            <a:extLst>
              <a:ext uri="{FF2B5EF4-FFF2-40B4-BE49-F238E27FC236}">
                <a16:creationId xmlns:a16="http://schemas.microsoft.com/office/drawing/2014/main" id="{B26C76A3-4840-49AF-9E66-EACF92A28537}"/>
              </a:ext>
              <a:ext uri="{C183D7F6-B498-43B3-948B-1728B52AA6E4}">
                <adec:decorative xmlns:adec="http://schemas.microsoft.com/office/drawing/2017/decorative" val="1"/>
              </a:ext>
            </a:extLst>
          </p:cNvPr>
          <p:cNvSpPr/>
          <p:nvPr/>
        </p:nvSpPr>
        <p:spPr bwMode="auto">
          <a:xfrm>
            <a:off x="5746044" y="609601"/>
            <a:ext cx="6122496" cy="560097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Screenshot of the SAS Parameters page in the portal. ">
            <a:extLst>
              <a:ext uri="{FF2B5EF4-FFF2-40B4-BE49-F238E27FC236}">
                <a16:creationId xmlns:a16="http://schemas.microsoft.com/office/drawing/2014/main" id="{853DA715-2F14-4058-85CC-D4FB99B4BED6}"/>
              </a:ext>
            </a:extLst>
          </p:cNvPr>
          <p:cNvPicPr>
            <a:picLocks noChangeAspect="1"/>
          </p:cNvPicPr>
          <p:nvPr/>
        </p:nvPicPr>
        <p:blipFill>
          <a:blip r:embed="rId3"/>
          <a:stretch>
            <a:fillRect/>
          </a:stretch>
        </p:blipFill>
        <p:spPr>
          <a:xfrm>
            <a:off x="6005240" y="765234"/>
            <a:ext cx="5419115" cy="5289703"/>
          </a:xfrm>
          <a:prstGeom prst="rect">
            <a:avLst/>
          </a:prstGeom>
        </p:spPr>
      </p:pic>
    </p:spTree>
    <p:extLst>
      <p:ext uri="{BB962C8B-B14F-4D97-AF65-F5344CB8AC3E}">
        <p14:creationId xmlns:p14="http://schemas.microsoft.com/office/powerpoint/2010/main" val="9050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6308E-C539-450D-8D93-A875B56B9007}"/>
              </a:ext>
            </a:extLst>
          </p:cNvPr>
          <p:cNvSpPr>
            <a:spLocks noGrp="1"/>
          </p:cNvSpPr>
          <p:nvPr>
            <p:ph type="title"/>
          </p:nvPr>
        </p:nvSpPr>
        <p:spPr/>
        <p:txBody>
          <a:bodyPr/>
          <a:lstStyle/>
          <a:p>
            <a:r>
              <a:rPr lang="en-US" dirty="0"/>
              <a:t>Azure AD Storage Authentication</a:t>
            </a:r>
          </a:p>
        </p:txBody>
      </p:sp>
      <p:sp>
        <p:nvSpPr>
          <p:cNvPr id="4" name="Rectangle 3">
            <a:extLst>
              <a:ext uri="{FF2B5EF4-FFF2-40B4-BE49-F238E27FC236}">
                <a16:creationId xmlns:a16="http://schemas.microsoft.com/office/drawing/2014/main" id="{B0A629B1-E896-4372-834D-AB848839D26D}"/>
              </a:ext>
            </a:extLst>
          </p:cNvPr>
          <p:cNvSpPr/>
          <p:nvPr/>
        </p:nvSpPr>
        <p:spPr>
          <a:xfrm>
            <a:off x="588263" y="1181342"/>
            <a:ext cx="5111500" cy="1066666"/>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Available for Blob and Queue storage</a:t>
            </a:r>
          </a:p>
        </p:txBody>
      </p:sp>
      <p:sp>
        <p:nvSpPr>
          <p:cNvPr id="6" name="Rectangle 5">
            <a:extLst>
              <a:ext uri="{FF2B5EF4-FFF2-40B4-BE49-F238E27FC236}">
                <a16:creationId xmlns:a16="http://schemas.microsoft.com/office/drawing/2014/main" id="{0C897CBE-E8FC-4EF4-AB6E-902F86EB0FDF}"/>
              </a:ext>
            </a:extLst>
          </p:cNvPr>
          <p:cNvSpPr/>
          <p:nvPr/>
        </p:nvSpPr>
        <p:spPr>
          <a:xfrm>
            <a:off x="588260" y="2514498"/>
            <a:ext cx="5111500" cy="1099313"/>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Several built-in roles including Data Owner, Data Contributor, and Data Reader</a:t>
            </a:r>
          </a:p>
        </p:txBody>
      </p:sp>
      <p:sp>
        <p:nvSpPr>
          <p:cNvPr id="8" name="Rectangle 7">
            <a:extLst>
              <a:ext uri="{FF2B5EF4-FFF2-40B4-BE49-F238E27FC236}">
                <a16:creationId xmlns:a16="http://schemas.microsoft.com/office/drawing/2014/main" id="{B05958A8-69BD-4ABF-9BB4-72D63EE66C50}"/>
              </a:ext>
            </a:extLst>
          </p:cNvPr>
          <p:cNvSpPr/>
          <p:nvPr/>
        </p:nvSpPr>
        <p:spPr>
          <a:xfrm>
            <a:off x="588262" y="3880301"/>
            <a:ext cx="5111500" cy="1066666"/>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lang="en-US" sz="2000" kern="0" dirty="0">
                <a:latin typeface="Segoe UI"/>
                <a:ea typeface="+mn-ea"/>
                <a:cs typeface="+mn-cs"/>
              </a:rPr>
              <a:t>Two-step process: authentication (token returned) and then authorization</a:t>
            </a:r>
            <a:endParaRPr kumimoji="0" lang="en-US" sz="2000" b="0" i="0" u="none" strike="noStrike" kern="0" cap="none" spc="0" normalizeH="0" baseline="0" noProof="0" dirty="0">
              <a:ln>
                <a:noFill/>
              </a:ln>
              <a:effectLst/>
              <a:uLnTx/>
              <a:uFillTx/>
              <a:latin typeface="Segoe UI"/>
              <a:ea typeface="+mn-ea"/>
              <a:cs typeface="+mn-cs"/>
            </a:endParaRPr>
          </a:p>
        </p:txBody>
      </p:sp>
      <p:sp>
        <p:nvSpPr>
          <p:cNvPr id="10" name="Rectangle 9">
            <a:extLst>
              <a:ext uri="{FF2B5EF4-FFF2-40B4-BE49-F238E27FC236}">
                <a16:creationId xmlns:a16="http://schemas.microsoft.com/office/drawing/2014/main" id="{609242BC-BFF5-4881-8A4E-3EE661472906}"/>
              </a:ext>
            </a:extLst>
          </p:cNvPr>
          <p:cNvSpPr/>
          <p:nvPr/>
        </p:nvSpPr>
        <p:spPr>
          <a:xfrm>
            <a:off x="588259" y="5213457"/>
            <a:ext cx="5111500" cy="1187343"/>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lang="en-US" sz="2000" kern="0" dirty="0">
                <a:latin typeface="Segoe UI"/>
                <a:ea typeface="+mn-ea"/>
                <a:cs typeface="+mn-cs"/>
              </a:rPr>
              <a:t>Scope from Management Group down to individual blob or queue</a:t>
            </a:r>
            <a:endParaRPr kumimoji="0" lang="en-US" sz="2000" b="0" i="0" u="none" strike="noStrike" kern="0" cap="none" spc="0" normalizeH="0" baseline="0" noProof="0" dirty="0">
              <a:ln>
                <a:noFill/>
              </a:ln>
              <a:effectLst/>
              <a:uLnTx/>
              <a:uFillTx/>
              <a:latin typeface="Segoe UI"/>
              <a:ea typeface="+mn-ea"/>
              <a:cs typeface="+mn-cs"/>
            </a:endParaRPr>
          </a:p>
        </p:txBody>
      </p:sp>
      <p:pic>
        <p:nvPicPr>
          <p:cNvPr id="18" name="Picture 17" descr="A Storage Blob Data Contributor and Reader are accessing storage. ">
            <a:extLst>
              <a:ext uri="{FF2B5EF4-FFF2-40B4-BE49-F238E27FC236}">
                <a16:creationId xmlns:a16="http://schemas.microsoft.com/office/drawing/2014/main" id="{F976A522-3F77-47CC-B63B-557370539155}"/>
              </a:ext>
            </a:extLst>
          </p:cNvPr>
          <p:cNvPicPr>
            <a:picLocks noChangeAspect="1"/>
          </p:cNvPicPr>
          <p:nvPr/>
        </p:nvPicPr>
        <p:blipFill>
          <a:blip r:embed="rId3"/>
          <a:stretch>
            <a:fillRect/>
          </a:stretch>
        </p:blipFill>
        <p:spPr>
          <a:xfrm>
            <a:off x="6495658" y="1613351"/>
            <a:ext cx="4791075" cy="4533900"/>
          </a:xfrm>
          <a:prstGeom prst="rect">
            <a:avLst/>
          </a:prstGeom>
        </p:spPr>
      </p:pic>
      <p:sp>
        <p:nvSpPr>
          <p:cNvPr id="3" name="Rectangle 2">
            <a:extLst>
              <a:ext uri="{FF2B5EF4-FFF2-40B4-BE49-F238E27FC236}">
                <a16:creationId xmlns:a16="http://schemas.microsoft.com/office/drawing/2014/main" id="{0AF0521A-9905-4E31-B9E3-EA2F9CEFD698}"/>
              </a:ext>
              <a:ext uri="{C183D7F6-B498-43B3-948B-1728B52AA6E4}">
                <adec:decorative xmlns:adec="http://schemas.microsoft.com/office/drawing/2017/decorative" val="1"/>
              </a:ext>
            </a:extLst>
          </p:cNvPr>
          <p:cNvSpPr/>
          <p:nvPr/>
        </p:nvSpPr>
        <p:spPr bwMode="auto">
          <a:xfrm>
            <a:off x="5809130" y="1181342"/>
            <a:ext cx="6164132" cy="5219458"/>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473240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Blob Data Retention Policies</a:t>
            </a:r>
            <a:endParaRPr lang="en-US" dirty="0"/>
          </a:p>
        </p:txBody>
      </p:sp>
      <p:sp>
        <p:nvSpPr>
          <p:cNvPr id="2" name="Rectangle 1">
            <a:extLst>
              <a:ext uri="{FF2B5EF4-FFF2-40B4-BE49-F238E27FC236}">
                <a16:creationId xmlns:a16="http://schemas.microsoft.com/office/drawing/2014/main" id="{2D5F3E09-6DA7-485D-9CEC-C01460635902}"/>
              </a:ext>
            </a:extLst>
          </p:cNvPr>
          <p:cNvSpPr/>
          <p:nvPr/>
        </p:nvSpPr>
        <p:spPr>
          <a:xfrm>
            <a:off x="303186" y="1136098"/>
            <a:ext cx="4469557" cy="93055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Data recovery and disposal rules</a:t>
            </a:r>
          </a:p>
        </p:txBody>
      </p:sp>
      <p:sp>
        <p:nvSpPr>
          <p:cNvPr id="4" name="Rectangle 3">
            <a:extLst>
              <a:ext uri="{FF2B5EF4-FFF2-40B4-BE49-F238E27FC236}">
                <a16:creationId xmlns:a16="http://schemas.microsoft.com/office/drawing/2014/main" id="{E891ED13-7AF4-4F6E-8323-B9F858E5E226}"/>
              </a:ext>
            </a:extLst>
          </p:cNvPr>
          <p:cNvSpPr/>
          <p:nvPr/>
        </p:nvSpPr>
        <p:spPr>
          <a:xfrm>
            <a:off x="303185" y="2199043"/>
            <a:ext cx="4469557" cy="93055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Time-based retention for a specified interval (days)</a:t>
            </a:r>
          </a:p>
        </p:txBody>
      </p:sp>
      <p:sp>
        <p:nvSpPr>
          <p:cNvPr id="8" name="Rectangle 7">
            <a:extLst>
              <a:ext uri="{FF2B5EF4-FFF2-40B4-BE49-F238E27FC236}">
                <a16:creationId xmlns:a16="http://schemas.microsoft.com/office/drawing/2014/main" id="{6ACD214A-0D90-4DDF-B0CD-A22E06C89A33}"/>
              </a:ext>
            </a:extLst>
          </p:cNvPr>
          <p:cNvSpPr/>
          <p:nvPr/>
        </p:nvSpPr>
        <p:spPr>
          <a:xfrm>
            <a:off x="303185" y="3261988"/>
            <a:ext cx="4469557" cy="93055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Legal-hold retention based on tags – no editing or deleting of the content</a:t>
            </a:r>
          </a:p>
        </p:txBody>
      </p:sp>
      <p:sp>
        <p:nvSpPr>
          <p:cNvPr id="10" name="Rectangle 9">
            <a:extLst>
              <a:ext uri="{FF2B5EF4-FFF2-40B4-BE49-F238E27FC236}">
                <a16:creationId xmlns:a16="http://schemas.microsoft.com/office/drawing/2014/main" id="{78C811DC-89F1-4E83-8C56-9E397EDC897B}"/>
              </a:ext>
            </a:extLst>
          </p:cNvPr>
          <p:cNvSpPr/>
          <p:nvPr/>
        </p:nvSpPr>
        <p:spPr>
          <a:xfrm>
            <a:off x="303184" y="4324933"/>
            <a:ext cx="4469557" cy="93055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Container policies apply to all existing and new content</a:t>
            </a:r>
          </a:p>
        </p:txBody>
      </p:sp>
      <p:sp>
        <p:nvSpPr>
          <p:cNvPr id="14" name="Rectangle 13">
            <a:extLst>
              <a:ext uri="{FF2B5EF4-FFF2-40B4-BE49-F238E27FC236}">
                <a16:creationId xmlns:a16="http://schemas.microsoft.com/office/drawing/2014/main" id="{E750D2E1-9F08-4863-837C-A7215215B68A}"/>
              </a:ext>
            </a:extLst>
          </p:cNvPr>
          <p:cNvSpPr/>
          <p:nvPr/>
        </p:nvSpPr>
        <p:spPr>
          <a:xfrm>
            <a:off x="303184" y="5380819"/>
            <a:ext cx="4469557" cy="93055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Supports audit logging</a:t>
            </a:r>
          </a:p>
        </p:txBody>
      </p:sp>
      <p:sp>
        <p:nvSpPr>
          <p:cNvPr id="12" name="Rectangle 11">
            <a:extLst>
              <a:ext uri="{FF2B5EF4-FFF2-40B4-BE49-F238E27FC236}">
                <a16:creationId xmlns:a16="http://schemas.microsoft.com/office/drawing/2014/main" id="{E0C37767-05FF-47B4-8077-0C1224838E57}"/>
              </a:ext>
              <a:ext uri="{C183D7F6-B498-43B3-948B-1728B52AA6E4}">
                <adec:decorative xmlns:adec="http://schemas.microsoft.com/office/drawing/2017/decorative" val="1"/>
              </a:ext>
            </a:extLst>
          </p:cNvPr>
          <p:cNvSpPr/>
          <p:nvPr/>
        </p:nvSpPr>
        <p:spPr bwMode="auto">
          <a:xfrm>
            <a:off x="4934466" y="1713470"/>
            <a:ext cx="7101015" cy="4102444"/>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95234" name="Picture 2" descr="Diagram showing how retention policies and legal holds prevent write and delete operations">
            <a:extLst>
              <a:ext uri="{FF2B5EF4-FFF2-40B4-BE49-F238E27FC236}">
                <a16:creationId xmlns:a16="http://schemas.microsoft.com/office/drawing/2014/main" id="{4BAA1B36-F64B-4502-9ED5-57EC4AB30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7814" y="1878227"/>
            <a:ext cx="6881000" cy="3749040"/>
          </a:xfrm>
          <a:prstGeom prst="rect">
            <a:avLst/>
          </a:prstGeom>
          <a:noFill/>
          <a:effectLst>
            <a:outerShdw blurRad="50800" dist="889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0CDD402-0CD0-D4E2-FFA9-C3D00C6A3FDD}"/>
                  </a:ext>
                </a:extLst>
              </p14:cNvPr>
              <p14:cNvContentPartPr/>
              <p14:nvPr/>
            </p14:nvContentPartPr>
            <p14:xfrm>
              <a:off x="6877440" y="2175840"/>
              <a:ext cx="4874760" cy="4389120"/>
            </p14:xfrm>
          </p:contentPart>
        </mc:Choice>
        <mc:Fallback xmlns="">
          <p:pic>
            <p:nvPicPr>
              <p:cNvPr id="3" name="Ink 2">
                <a:extLst>
                  <a:ext uri="{FF2B5EF4-FFF2-40B4-BE49-F238E27FC236}">
                    <a16:creationId xmlns:a16="http://schemas.microsoft.com/office/drawing/2014/main" id="{50CDD402-0CD0-D4E2-FFA9-C3D00C6A3FDD}"/>
                  </a:ext>
                </a:extLst>
              </p:cNvPr>
              <p:cNvPicPr/>
              <p:nvPr/>
            </p:nvPicPr>
            <p:blipFill>
              <a:blip r:embed="rId5"/>
              <a:stretch>
                <a:fillRect/>
              </a:stretch>
            </p:blipFill>
            <p:spPr>
              <a:xfrm>
                <a:off x="6868080" y="2166480"/>
                <a:ext cx="4893480" cy="4407840"/>
              </a:xfrm>
              <a:prstGeom prst="rect">
                <a:avLst/>
              </a:prstGeom>
            </p:spPr>
          </p:pic>
        </mc:Fallback>
      </mc:AlternateContent>
    </p:spTree>
    <p:extLst>
      <p:ext uri="{BB962C8B-B14F-4D97-AF65-F5344CB8AC3E}">
        <p14:creationId xmlns:p14="http://schemas.microsoft.com/office/powerpoint/2010/main" val="188533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C3F86-BED9-446D-99E6-41460EF200F8}"/>
              </a:ext>
            </a:extLst>
          </p:cNvPr>
          <p:cNvSpPr>
            <a:spLocks noGrp="1"/>
          </p:cNvSpPr>
          <p:nvPr>
            <p:ph type="title"/>
          </p:nvPr>
        </p:nvSpPr>
        <p:spPr>
          <a:xfrm>
            <a:off x="455995" y="2633912"/>
            <a:ext cx="2457386" cy="1590179"/>
          </a:xfrm>
        </p:spPr>
        <p:txBody>
          <a:bodyPr/>
          <a:lstStyle/>
          <a:p>
            <a:r>
              <a:rPr lang="en-US" dirty="0"/>
              <a:t>Learning Path: Data and Application Security </a:t>
            </a:r>
          </a:p>
        </p:txBody>
      </p:sp>
      <p:sp>
        <p:nvSpPr>
          <p:cNvPr id="3" name="Text Placeholder 2">
            <a:extLst>
              <a:ext uri="{FF2B5EF4-FFF2-40B4-BE49-F238E27FC236}">
                <a16:creationId xmlns:a16="http://schemas.microsoft.com/office/drawing/2014/main" id="{01E87BBB-309B-4C0E-B0B8-FAE403F67782}"/>
              </a:ext>
            </a:extLst>
          </p:cNvPr>
          <p:cNvSpPr>
            <a:spLocks noGrp="1"/>
          </p:cNvSpPr>
          <p:nvPr>
            <p:ph type="body" sz="quarter" idx="4294967295"/>
          </p:nvPr>
        </p:nvSpPr>
        <p:spPr>
          <a:xfrm>
            <a:off x="4733283" y="861012"/>
            <a:ext cx="6269037" cy="2443746"/>
          </a:xfrm>
        </p:spPr>
        <p:txBody>
          <a:bodyPr/>
          <a:lstStyle/>
          <a:p>
            <a:pPr marL="0" indent="0">
              <a:spcAft>
                <a:spcPts val="1200"/>
              </a:spcAft>
              <a:buNone/>
            </a:pPr>
            <a:r>
              <a:rPr lang="en-US" dirty="0"/>
              <a:t>Azure Key Vault</a:t>
            </a:r>
          </a:p>
          <a:p>
            <a:pPr marL="0" indent="0">
              <a:spcAft>
                <a:spcPts val="1200"/>
              </a:spcAft>
              <a:buNone/>
            </a:pPr>
            <a:r>
              <a:rPr lang="en-US" dirty="0"/>
              <a:t>Storage Security</a:t>
            </a:r>
          </a:p>
          <a:p>
            <a:pPr marL="0" indent="0">
              <a:spcAft>
                <a:spcPts val="1200"/>
              </a:spcAft>
              <a:buNone/>
            </a:pPr>
            <a:r>
              <a:rPr lang="en-US" dirty="0"/>
              <a:t>Database Security</a:t>
            </a:r>
          </a:p>
          <a:p>
            <a:pPr marL="0" indent="0">
              <a:spcAft>
                <a:spcPts val="1200"/>
              </a:spcAft>
              <a:buNone/>
            </a:pPr>
            <a:r>
              <a:rPr lang="en-US" dirty="0"/>
              <a:t>Module Labs</a:t>
            </a:r>
          </a:p>
        </p:txBody>
      </p:sp>
      <p:pic>
        <p:nvPicPr>
          <p:cNvPr id="5" name="Picture 4">
            <a:extLst>
              <a:ext uri="{FF2B5EF4-FFF2-40B4-BE49-F238E27FC236}">
                <a16:creationId xmlns:a16="http://schemas.microsoft.com/office/drawing/2014/main" id="{99B63FE1-082B-48D9-8EE6-F3068A0C5F23}"/>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656726" y="2027080"/>
            <a:ext cx="914400" cy="1485900"/>
          </a:xfrm>
          <a:prstGeom prst="rect">
            <a:avLst/>
          </a:prstGeom>
        </p:spPr>
      </p:pic>
      <p:pic>
        <p:nvPicPr>
          <p:cNvPr id="7" name="Picture 6">
            <a:extLst>
              <a:ext uri="{FF2B5EF4-FFF2-40B4-BE49-F238E27FC236}">
                <a16:creationId xmlns:a16="http://schemas.microsoft.com/office/drawing/2014/main" id="{35730655-00B0-4851-A07C-DEB4D88F427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698618" y="672804"/>
            <a:ext cx="914400" cy="1485900"/>
          </a:xfrm>
          <a:prstGeom prst="rect">
            <a:avLst/>
          </a:prstGeom>
        </p:spPr>
      </p:pic>
      <p:pic>
        <p:nvPicPr>
          <p:cNvPr id="1026" name="Picture 2">
            <a:extLst>
              <a:ext uri="{FF2B5EF4-FFF2-40B4-BE49-F238E27FC236}">
                <a16:creationId xmlns:a16="http://schemas.microsoft.com/office/drawing/2014/main" id="{57613979-53BF-43EA-A66C-6A767DF82E91}"/>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7218" y="2250800"/>
            <a:ext cx="400050" cy="3048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ED9A992-704B-4C2B-819B-359B5AA76C7A}"/>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5318" y="841053"/>
            <a:ext cx="323850" cy="5524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B7A7EE3-4849-48CE-983B-9A5537620620}"/>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2901" y="1547318"/>
            <a:ext cx="199433" cy="398867"/>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BD6423E8-1425-4D26-9F85-BF9BDBF70A89}"/>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3893" y="2881635"/>
            <a:ext cx="266700" cy="38100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87D473A5-F536-4C93-A75B-EC2601B87209}"/>
              </a:ext>
              <a:ext uri="{C183D7F6-B498-43B3-948B-1728B52AA6E4}">
                <adec:decorative xmlns:adec="http://schemas.microsoft.com/office/drawing/2017/decorative" val="1"/>
              </a:ext>
            </a:extLst>
          </p:cNvPr>
          <p:cNvGrpSpPr/>
          <p:nvPr/>
        </p:nvGrpSpPr>
        <p:grpSpPr>
          <a:xfrm>
            <a:off x="4691391" y="1396243"/>
            <a:ext cx="5015823" cy="2054392"/>
            <a:chOff x="4621473" y="1048466"/>
            <a:chExt cx="7486017" cy="2054392"/>
          </a:xfrm>
        </p:grpSpPr>
        <p:cxnSp>
          <p:nvCxnSpPr>
            <p:cNvPr id="14" name="Straight Connector 13">
              <a:extLst>
                <a:ext uri="{FF2B5EF4-FFF2-40B4-BE49-F238E27FC236}">
                  <a16:creationId xmlns:a16="http://schemas.microsoft.com/office/drawing/2014/main" id="{CFE81F1D-4766-4394-9357-94DC4A47DF74}"/>
                </a:ext>
              </a:extLst>
            </p:cNvPr>
            <p:cNvCxnSpPr>
              <a:cxnSpLocks/>
            </p:cNvCxnSpPr>
            <p:nvPr/>
          </p:nvCxnSpPr>
          <p:spPr>
            <a:xfrm>
              <a:off x="4621473" y="1048466"/>
              <a:ext cx="748601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F11FBD2-00A7-4EAA-9AF9-F2306A3073CF}"/>
                </a:ext>
              </a:extLst>
            </p:cNvPr>
            <p:cNvCxnSpPr>
              <a:cxnSpLocks/>
            </p:cNvCxnSpPr>
            <p:nvPr/>
          </p:nvCxnSpPr>
          <p:spPr>
            <a:xfrm>
              <a:off x="4621473" y="1743289"/>
              <a:ext cx="748601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E255E0A-7E8E-4B38-BD49-36B855B872B9}"/>
                </a:ext>
              </a:extLst>
            </p:cNvPr>
            <p:cNvCxnSpPr>
              <a:cxnSpLocks/>
            </p:cNvCxnSpPr>
            <p:nvPr/>
          </p:nvCxnSpPr>
          <p:spPr>
            <a:xfrm>
              <a:off x="4621474" y="2436610"/>
              <a:ext cx="748601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BE5E59A-1CFE-4C49-B261-EA4797FF9EBB}"/>
                </a:ext>
              </a:extLst>
            </p:cNvPr>
            <p:cNvCxnSpPr>
              <a:cxnSpLocks/>
            </p:cNvCxnSpPr>
            <p:nvPr/>
          </p:nvCxnSpPr>
          <p:spPr>
            <a:xfrm>
              <a:off x="4621475" y="3102858"/>
              <a:ext cx="748601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A9C0B80F-1706-83F0-12D2-FEDBA402AC83}"/>
                  </a:ext>
                </a:extLst>
              </p14:cNvPr>
              <p14:cNvContentPartPr/>
              <p14:nvPr/>
            </p14:nvContentPartPr>
            <p14:xfrm>
              <a:off x="6310440" y="2900880"/>
              <a:ext cx="5459040" cy="3488760"/>
            </p14:xfrm>
          </p:contentPart>
        </mc:Choice>
        <mc:Fallback xmlns="">
          <p:pic>
            <p:nvPicPr>
              <p:cNvPr id="4" name="Ink 3">
                <a:extLst>
                  <a:ext uri="{FF2B5EF4-FFF2-40B4-BE49-F238E27FC236}">
                    <a16:creationId xmlns:a16="http://schemas.microsoft.com/office/drawing/2014/main" id="{A9C0B80F-1706-83F0-12D2-FEDBA402AC83}"/>
                  </a:ext>
                </a:extLst>
              </p:cNvPr>
              <p:cNvPicPr/>
              <p:nvPr/>
            </p:nvPicPr>
            <p:blipFill>
              <a:blip r:embed="rId8"/>
              <a:stretch>
                <a:fillRect/>
              </a:stretch>
            </p:blipFill>
            <p:spPr>
              <a:xfrm>
                <a:off x="6301080" y="2891520"/>
                <a:ext cx="5477760" cy="3507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4681B87B-1452-57DD-4AED-4F803BC992C0}"/>
                  </a:ext>
                </a:extLst>
              </p14:cNvPr>
              <p14:cNvContentPartPr/>
              <p14:nvPr/>
            </p14:nvContentPartPr>
            <p14:xfrm>
              <a:off x="2221200" y="322200"/>
              <a:ext cx="9720360" cy="5637600"/>
            </p14:xfrm>
          </p:contentPart>
        </mc:Choice>
        <mc:Fallback xmlns="">
          <p:pic>
            <p:nvPicPr>
              <p:cNvPr id="6" name="Ink 5">
                <a:extLst>
                  <a:ext uri="{FF2B5EF4-FFF2-40B4-BE49-F238E27FC236}">
                    <a16:creationId xmlns:a16="http://schemas.microsoft.com/office/drawing/2014/main" id="{4681B87B-1452-57DD-4AED-4F803BC992C0}"/>
                  </a:ext>
                </a:extLst>
              </p:cNvPr>
              <p:cNvPicPr/>
              <p:nvPr/>
            </p:nvPicPr>
            <p:blipFill>
              <a:blip r:embed="rId10"/>
              <a:stretch>
                <a:fillRect/>
              </a:stretch>
            </p:blipFill>
            <p:spPr>
              <a:xfrm>
                <a:off x="2211840" y="312840"/>
                <a:ext cx="9739080" cy="5656320"/>
              </a:xfrm>
              <a:prstGeom prst="rect">
                <a:avLst/>
              </a:prstGeom>
            </p:spPr>
          </p:pic>
        </mc:Fallback>
      </mc:AlternateContent>
    </p:spTree>
    <p:extLst>
      <p:ext uri="{BB962C8B-B14F-4D97-AF65-F5344CB8AC3E}">
        <p14:creationId xmlns:p14="http://schemas.microsoft.com/office/powerpoint/2010/main" val="389936418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960ADD8-8744-435F-9DB8-13B73119F92D}"/>
              </a:ext>
            </a:extLst>
          </p:cNvPr>
          <p:cNvPicPr>
            <a:picLocks noChangeAspect="1"/>
          </p:cNvPicPr>
          <p:nvPr/>
        </p:nvPicPr>
        <p:blipFill>
          <a:blip r:embed="rId3"/>
          <a:stretch>
            <a:fillRect/>
          </a:stretch>
        </p:blipFill>
        <p:spPr>
          <a:xfrm>
            <a:off x="2283213" y="957063"/>
            <a:ext cx="7800061" cy="5807233"/>
          </a:xfrm>
          <a:prstGeom prst="rect">
            <a:avLst/>
          </a:prstGeom>
          <a:ln>
            <a:solidFill>
              <a:schemeClr val="tx1"/>
            </a:solidFill>
          </a:ln>
        </p:spPr>
      </p:pic>
      <p:sp>
        <p:nvSpPr>
          <p:cNvPr id="12" name="Rectangle 11">
            <a:extLst>
              <a:ext uri="{FF2B5EF4-FFF2-40B4-BE49-F238E27FC236}">
                <a16:creationId xmlns:a16="http://schemas.microsoft.com/office/drawing/2014/main" id="{E0C37767-05FF-47B4-8077-0C1224838E57}"/>
              </a:ext>
              <a:ext uri="{C183D7F6-B498-43B3-948B-1728B52AA6E4}">
                <adec:decorative xmlns:adec="http://schemas.microsoft.com/office/drawing/2017/decorative" val="1"/>
              </a:ext>
            </a:extLst>
          </p:cNvPr>
          <p:cNvSpPr/>
          <p:nvPr/>
        </p:nvSpPr>
        <p:spPr bwMode="auto">
          <a:xfrm>
            <a:off x="2390467" y="1070918"/>
            <a:ext cx="7585555" cy="5579524"/>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b="1" dirty="0"/>
              <a:t>Time-based Retention Policies</a:t>
            </a:r>
            <a:endParaRPr lang="en-US" dirty="0"/>
          </a:p>
        </p:txBody>
      </p:sp>
    </p:spTree>
    <p:extLst>
      <p:ext uri="{BB962C8B-B14F-4D97-AF65-F5344CB8AC3E}">
        <p14:creationId xmlns:p14="http://schemas.microsoft.com/office/powerpoint/2010/main" val="3443545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BC033B-C711-4AF8-B83D-2352A2D5B446}"/>
              </a:ext>
            </a:extLst>
          </p:cNvPr>
          <p:cNvPicPr>
            <a:picLocks noChangeAspect="1"/>
          </p:cNvPicPr>
          <p:nvPr/>
        </p:nvPicPr>
        <p:blipFill>
          <a:blip r:embed="rId3"/>
          <a:stretch>
            <a:fillRect/>
          </a:stretch>
        </p:blipFill>
        <p:spPr>
          <a:xfrm>
            <a:off x="1931940" y="1208920"/>
            <a:ext cx="8328119" cy="5303520"/>
          </a:xfrm>
          <a:prstGeom prst="rect">
            <a:avLst/>
          </a:prstGeom>
          <a:ln>
            <a:solidFill>
              <a:schemeClr val="tx1"/>
            </a:solidFill>
          </a:ln>
        </p:spPr>
      </p:pic>
      <p:sp>
        <p:nvSpPr>
          <p:cNvPr id="12" name="Rectangle 11">
            <a:extLst>
              <a:ext uri="{FF2B5EF4-FFF2-40B4-BE49-F238E27FC236}">
                <a16:creationId xmlns:a16="http://schemas.microsoft.com/office/drawing/2014/main" id="{E0C37767-05FF-47B4-8077-0C1224838E57}"/>
              </a:ext>
              <a:ext uri="{C183D7F6-B498-43B3-948B-1728B52AA6E4}">
                <adec:decorative xmlns:adec="http://schemas.microsoft.com/office/drawing/2017/decorative" val="1"/>
              </a:ext>
            </a:extLst>
          </p:cNvPr>
          <p:cNvSpPr/>
          <p:nvPr/>
        </p:nvSpPr>
        <p:spPr bwMode="auto">
          <a:xfrm>
            <a:off x="1746423" y="1070918"/>
            <a:ext cx="8657966" cy="5579524"/>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b="1" dirty="0"/>
              <a:t>Legal Hold Policies</a:t>
            </a:r>
            <a:endParaRPr lang="en-US" dirty="0"/>
          </a:p>
        </p:txBody>
      </p:sp>
    </p:spTree>
    <p:extLst>
      <p:ext uri="{BB962C8B-B14F-4D97-AF65-F5344CB8AC3E}">
        <p14:creationId xmlns:p14="http://schemas.microsoft.com/office/powerpoint/2010/main" val="14831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429B5-F5F5-4D1F-B007-A392D7B66EA5}"/>
              </a:ext>
            </a:extLst>
          </p:cNvPr>
          <p:cNvSpPr>
            <a:spLocks noGrp="1"/>
          </p:cNvSpPr>
          <p:nvPr>
            <p:ph type="title"/>
          </p:nvPr>
        </p:nvSpPr>
        <p:spPr/>
        <p:txBody>
          <a:bodyPr/>
          <a:lstStyle/>
          <a:p>
            <a:r>
              <a:rPr lang="en-US" dirty="0"/>
              <a:t>Azure Files Authentication</a:t>
            </a:r>
          </a:p>
        </p:txBody>
      </p:sp>
      <p:sp>
        <p:nvSpPr>
          <p:cNvPr id="4" name="Rectangle 3">
            <a:extLst>
              <a:ext uri="{FF2B5EF4-FFF2-40B4-BE49-F238E27FC236}">
                <a16:creationId xmlns:a16="http://schemas.microsoft.com/office/drawing/2014/main" id="{C62144C7-B9BA-4C1E-88F7-EE56717723CB}"/>
              </a:ext>
            </a:extLst>
          </p:cNvPr>
          <p:cNvSpPr/>
          <p:nvPr/>
        </p:nvSpPr>
        <p:spPr>
          <a:xfrm>
            <a:off x="649522" y="1203069"/>
            <a:ext cx="4469557" cy="1062101"/>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Enable identity-based authentication</a:t>
            </a:r>
          </a:p>
        </p:txBody>
      </p:sp>
      <p:sp>
        <p:nvSpPr>
          <p:cNvPr id="5" name="Rectangle 4">
            <a:extLst>
              <a:ext uri="{FF2B5EF4-FFF2-40B4-BE49-F238E27FC236}">
                <a16:creationId xmlns:a16="http://schemas.microsoft.com/office/drawing/2014/main" id="{3C54F9E1-33BB-42BC-B1AA-5EE9DD05A403}"/>
              </a:ext>
            </a:extLst>
          </p:cNvPr>
          <p:cNvSpPr/>
          <p:nvPr/>
        </p:nvSpPr>
        <p:spPr>
          <a:xfrm>
            <a:off x="649521" y="2373124"/>
            <a:ext cx="4469557" cy="1062101"/>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Use Azure AD DS or on-premises AD DS</a:t>
            </a:r>
          </a:p>
        </p:txBody>
      </p:sp>
      <p:sp>
        <p:nvSpPr>
          <p:cNvPr id="6" name="Rectangle 5">
            <a:extLst>
              <a:ext uri="{FF2B5EF4-FFF2-40B4-BE49-F238E27FC236}">
                <a16:creationId xmlns:a16="http://schemas.microsoft.com/office/drawing/2014/main" id="{F9A82C8E-BA57-4294-8852-8F2975748B53}"/>
              </a:ext>
            </a:extLst>
          </p:cNvPr>
          <p:cNvSpPr/>
          <p:nvPr/>
        </p:nvSpPr>
        <p:spPr>
          <a:xfrm>
            <a:off x="649521" y="3543179"/>
            <a:ext cx="4469557" cy="1062101"/>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Use RBAC roles to assign access rights to the file shares</a:t>
            </a:r>
          </a:p>
        </p:txBody>
      </p:sp>
      <p:sp>
        <p:nvSpPr>
          <p:cNvPr id="8" name="Rectangle 7">
            <a:extLst>
              <a:ext uri="{FF2B5EF4-FFF2-40B4-BE49-F238E27FC236}">
                <a16:creationId xmlns:a16="http://schemas.microsoft.com/office/drawing/2014/main" id="{D2088ED1-9183-4DA3-93E1-4EA3FF5941AB}"/>
              </a:ext>
            </a:extLst>
          </p:cNvPr>
          <p:cNvSpPr/>
          <p:nvPr/>
        </p:nvSpPr>
        <p:spPr>
          <a:xfrm>
            <a:off x="652240" y="4713234"/>
            <a:ext cx="4469557" cy="1062101"/>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Enforces standard Windows file permissions at both the directory and file level</a:t>
            </a:r>
          </a:p>
        </p:txBody>
      </p:sp>
      <p:grpSp>
        <p:nvGrpSpPr>
          <p:cNvPr id="1032" name="Group 1031" descr="A virtual machine is authenticating with AAD credentials and then accessing Azure files. ">
            <a:extLst>
              <a:ext uri="{FF2B5EF4-FFF2-40B4-BE49-F238E27FC236}">
                <a16:creationId xmlns:a16="http://schemas.microsoft.com/office/drawing/2014/main" id="{4E9ACA33-E538-464A-9D9A-7C07DC331A4A}"/>
              </a:ext>
            </a:extLst>
          </p:cNvPr>
          <p:cNvGrpSpPr/>
          <p:nvPr/>
        </p:nvGrpSpPr>
        <p:grpSpPr>
          <a:xfrm>
            <a:off x="5687368" y="1392541"/>
            <a:ext cx="5772086" cy="4465898"/>
            <a:chOff x="7102224" y="1643750"/>
            <a:chExt cx="4588341" cy="3550027"/>
          </a:xfrm>
        </p:grpSpPr>
        <p:grpSp>
          <p:nvGrpSpPr>
            <p:cNvPr id="1025" name="Group 1024">
              <a:extLst>
                <a:ext uri="{FF2B5EF4-FFF2-40B4-BE49-F238E27FC236}">
                  <a16:creationId xmlns:a16="http://schemas.microsoft.com/office/drawing/2014/main" id="{ACAAE8B3-8265-402E-94A7-19E82E34A3CE}"/>
                </a:ext>
              </a:extLst>
            </p:cNvPr>
            <p:cNvGrpSpPr/>
            <p:nvPr/>
          </p:nvGrpSpPr>
          <p:grpSpPr>
            <a:xfrm>
              <a:off x="7102224" y="1643750"/>
              <a:ext cx="4498772" cy="3550027"/>
              <a:chOff x="6631322" y="1552697"/>
              <a:chExt cx="4969069" cy="3640492"/>
            </a:xfrm>
          </p:grpSpPr>
          <p:pic>
            <p:nvPicPr>
              <p:cNvPr id="1028" name="Picture 4" descr="Backup your Azure Storage Accounts - CloudOasis">
                <a:extLst>
                  <a:ext uri="{FF2B5EF4-FFF2-40B4-BE49-F238E27FC236}">
                    <a16:creationId xmlns:a16="http://schemas.microsoft.com/office/drawing/2014/main" id="{2CB3F100-F907-4951-86CD-5F7FBC394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3655" y="3921918"/>
                <a:ext cx="934403" cy="9344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1DDDFCC-953E-4C84-92F6-372AF7B2C959}"/>
                  </a:ext>
                </a:extLst>
              </p:cNvPr>
              <p:cNvPicPr>
                <a:picLocks noChangeAspect="1"/>
              </p:cNvPicPr>
              <p:nvPr/>
            </p:nvPicPr>
            <p:blipFill>
              <a:blip r:embed="rId4"/>
              <a:stretch>
                <a:fillRect/>
              </a:stretch>
            </p:blipFill>
            <p:spPr>
              <a:xfrm>
                <a:off x="8559360" y="1552697"/>
                <a:ext cx="1020445" cy="883104"/>
              </a:xfrm>
              <a:prstGeom prst="rect">
                <a:avLst/>
              </a:prstGeom>
            </p:spPr>
          </p:pic>
          <p:sp>
            <p:nvSpPr>
              <p:cNvPr id="9" name="TextBox 8">
                <a:extLst>
                  <a:ext uri="{FF2B5EF4-FFF2-40B4-BE49-F238E27FC236}">
                    <a16:creationId xmlns:a16="http://schemas.microsoft.com/office/drawing/2014/main" id="{66B8481B-4FFA-4596-ACC1-B9DEC242F16A}"/>
                  </a:ext>
                </a:extLst>
              </p:cNvPr>
              <p:cNvSpPr txBox="1"/>
              <p:nvPr/>
            </p:nvSpPr>
            <p:spPr>
              <a:xfrm>
                <a:off x="9665216" y="1742496"/>
                <a:ext cx="1862224" cy="568115"/>
              </a:xfrm>
              <a:prstGeom prst="rect">
                <a:avLst/>
              </a:prstGeom>
              <a:noFill/>
            </p:spPr>
            <p:txBody>
              <a:bodyPr wrap="none" lIns="0" tIns="0" rIns="0" bIns="0" rtlCol="0">
                <a:spAutoFit/>
              </a:bodyPr>
              <a:lstStyle/>
              <a:p>
                <a:pPr algn="ctr"/>
                <a:r>
                  <a:rPr lang="en-US" sz="1800" dirty="0">
                    <a:gradFill>
                      <a:gsLst>
                        <a:gs pos="2917">
                          <a:schemeClr val="tx1"/>
                        </a:gs>
                        <a:gs pos="30000">
                          <a:schemeClr val="tx1"/>
                        </a:gs>
                      </a:gsLst>
                      <a:lin ang="5400000" scaled="0"/>
                    </a:gradFill>
                  </a:rPr>
                  <a:t>Azure AD</a:t>
                </a:r>
              </a:p>
              <a:p>
                <a:pPr algn="ctr"/>
                <a:r>
                  <a:rPr lang="en-US" sz="1800" dirty="0">
                    <a:gradFill>
                      <a:gsLst>
                        <a:gs pos="2917">
                          <a:schemeClr val="tx1"/>
                        </a:gs>
                        <a:gs pos="30000">
                          <a:schemeClr val="tx1"/>
                        </a:gs>
                      </a:gsLst>
                      <a:lin ang="5400000" scaled="0"/>
                    </a:gradFill>
                  </a:rPr>
                  <a:t>Domain Services</a:t>
                </a:r>
              </a:p>
            </p:txBody>
          </p:sp>
          <p:sp>
            <p:nvSpPr>
              <p:cNvPr id="10" name="TextBox 9">
                <a:extLst>
                  <a:ext uri="{FF2B5EF4-FFF2-40B4-BE49-F238E27FC236}">
                    <a16:creationId xmlns:a16="http://schemas.microsoft.com/office/drawing/2014/main" id="{C5B562B6-0F12-4316-8D6E-BE2DC6DFA2C9}"/>
                  </a:ext>
                </a:extLst>
              </p:cNvPr>
              <p:cNvSpPr txBox="1"/>
              <p:nvPr/>
            </p:nvSpPr>
            <p:spPr>
              <a:xfrm>
                <a:off x="10401497" y="4909130"/>
                <a:ext cx="1198894" cy="284058"/>
              </a:xfrm>
              <a:prstGeom prst="rect">
                <a:avLst/>
              </a:prstGeom>
              <a:noFill/>
            </p:spPr>
            <p:txBody>
              <a:bodyPr wrap="none" lIns="0" tIns="0" rIns="0" bIns="0" rtlCol="0">
                <a:spAutoFit/>
              </a:bodyPr>
              <a:lstStyle/>
              <a:p>
                <a:pPr algn="ctr"/>
                <a:r>
                  <a:rPr lang="en-US" sz="1800" dirty="0">
                    <a:gradFill>
                      <a:gsLst>
                        <a:gs pos="2917">
                          <a:schemeClr val="tx1"/>
                        </a:gs>
                        <a:gs pos="30000">
                          <a:schemeClr val="tx1"/>
                        </a:gs>
                      </a:gsLst>
                      <a:lin ang="5400000" scaled="0"/>
                    </a:gradFill>
                  </a:rPr>
                  <a:t>Azure Files</a:t>
                </a:r>
              </a:p>
            </p:txBody>
          </p:sp>
          <p:pic>
            <p:nvPicPr>
              <p:cNvPr id="13" name="Picture 12" descr="A picture containing drawing&#10;&#10;Description automatically generated">
                <a:extLst>
                  <a:ext uri="{FF2B5EF4-FFF2-40B4-BE49-F238E27FC236}">
                    <a16:creationId xmlns:a16="http://schemas.microsoft.com/office/drawing/2014/main" id="{B9D141C4-F302-4A60-A8E4-85D3470DF04B}"/>
                  </a:ext>
                </a:extLst>
              </p:cNvPr>
              <p:cNvPicPr>
                <a:picLocks noChangeAspect="1"/>
              </p:cNvPicPr>
              <p:nvPr/>
            </p:nvPicPr>
            <p:blipFill>
              <a:blip r:embed="rId5"/>
              <a:stretch>
                <a:fillRect/>
              </a:stretch>
            </p:blipFill>
            <p:spPr>
              <a:xfrm>
                <a:off x="6986374" y="3916838"/>
                <a:ext cx="934404" cy="934404"/>
              </a:xfrm>
              <a:prstGeom prst="rect">
                <a:avLst/>
              </a:prstGeom>
            </p:spPr>
          </p:pic>
          <p:sp>
            <p:nvSpPr>
              <p:cNvPr id="14" name="TextBox 13">
                <a:extLst>
                  <a:ext uri="{FF2B5EF4-FFF2-40B4-BE49-F238E27FC236}">
                    <a16:creationId xmlns:a16="http://schemas.microsoft.com/office/drawing/2014/main" id="{1039B23E-EFA1-4896-9331-38C3A04A8755}"/>
                  </a:ext>
                </a:extLst>
              </p:cNvPr>
              <p:cNvSpPr txBox="1"/>
              <p:nvPr/>
            </p:nvSpPr>
            <p:spPr>
              <a:xfrm>
                <a:off x="6871033" y="4909131"/>
                <a:ext cx="1096201" cy="284058"/>
              </a:xfrm>
              <a:prstGeom prst="rect">
                <a:avLst/>
              </a:prstGeom>
              <a:noFill/>
            </p:spPr>
            <p:txBody>
              <a:bodyPr wrap="none" lIns="0" tIns="0" rIns="0" bIns="0" rtlCol="0">
                <a:spAutoFit/>
              </a:bodyPr>
              <a:lstStyle/>
              <a:p>
                <a:pPr algn="ctr"/>
                <a:r>
                  <a:rPr lang="en-US" sz="1800" dirty="0">
                    <a:gradFill>
                      <a:gsLst>
                        <a:gs pos="2917">
                          <a:schemeClr val="tx1"/>
                        </a:gs>
                        <a:gs pos="30000">
                          <a:schemeClr val="tx1"/>
                        </a:gs>
                      </a:gsLst>
                      <a:lin ang="5400000" scaled="0"/>
                    </a:gradFill>
                  </a:rPr>
                  <a:t>Azure VM</a:t>
                </a:r>
              </a:p>
            </p:txBody>
          </p:sp>
          <p:cxnSp>
            <p:nvCxnSpPr>
              <p:cNvPr id="17" name="Straight Arrow Connector 16">
                <a:extLst>
                  <a:ext uri="{FF2B5EF4-FFF2-40B4-BE49-F238E27FC236}">
                    <a16:creationId xmlns:a16="http://schemas.microsoft.com/office/drawing/2014/main" id="{868868BD-284F-4172-A662-14B4984EC7BF}"/>
                  </a:ext>
                </a:extLst>
              </p:cNvPr>
              <p:cNvCxnSpPr>
                <a:stCxn id="1028" idx="1"/>
                <a:endCxn id="13" idx="3"/>
              </p:cNvCxnSpPr>
              <p:nvPr/>
            </p:nvCxnSpPr>
            <p:spPr>
              <a:xfrm flipH="1" flipV="1">
                <a:off x="7920778" y="4384040"/>
                <a:ext cx="2592877" cy="508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E87D8A-B9EB-4472-9B1B-BF4AC055795E}"/>
                  </a:ext>
                </a:extLst>
              </p:cNvPr>
              <p:cNvSpPr txBox="1"/>
              <p:nvPr/>
            </p:nvSpPr>
            <p:spPr>
              <a:xfrm>
                <a:off x="8238985" y="4344218"/>
                <a:ext cx="2311111" cy="378744"/>
              </a:xfrm>
              <a:prstGeom prst="rect">
                <a:avLst/>
              </a:prstGeom>
              <a:noFill/>
            </p:spPr>
            <p:txBody>
              <a:bodyPr wrap="square">
                <a:spAutoFit/>
              </a:bodyPr>
              <a:lstStyle/>
              <a:p>
                <a:r>
                  <a:rPr lang="en-US" sz="1800" dirty="0">
                    <a:gradFill>
                      <a:gsLst>
                        <a:gs pos="2917">
                          <a:schemeClr val="tx1"/>
                        </a:gs>
                        <a:gs pos="30000">
                          <a:schemeClr val="tx1"/>
                        </a:gs>
                      </a:gsLst>
                      <a:lin ang="5400000" scaled="0"/>
                    </a:gradFill>
                  </a:rPr>
                  <a:t>Access Azure Files</a:t>
                </a:r>
                <a:endParaRPr lang="en-US" sz="1800" dirty="0"/>
              </a:p>
            </p:txBody>
          </p:sp>
          <p:cxnSp>
            <p:nvCxnSpPr>
              <p:cNvPr id="19" name="Straight Arrow Connector 18">
                <a:extLst>
                  <a:ext uri="{FF2B5EF4-FFF2-40B4-BE49-F238E27FC236}">
                    <a16:creationId xmlns:a16="http://schemas.microsoft.com/office/drawing/2014/main" id="{EA361A31-3BD9-41F3-924C-9CBF16F71395}"/>
                  </a:ext>
                </a:extLst>
              </p:cNvPr>
              <p:cNvCxnSpPr>
                <a:cxnSpLocks/>
              </p:cNvCxnSpPr>
              <p:nvPr/>
            </p:nvCxnSpPr>
            <p:spPr>
              <a:xfrm flipH="1">
                <a:off x="7972875" y="2458498"/>
                <a:ext cx="1067017" cy="150755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FF22B17-ED72-4AF2-AD57-B82DB58E0CB5}"/>
                  </a:ext>
                </a:extLst>
              </p:cNvPr>
              <p:cNvCxnSpPr>
                <a:cxnSpLocks/>
                <a:endCxn id="13" idx="0"/>
              </p:cNvCxnSpPr>
              <p:nvPr/>
            </p:nvCxnSpPr>
            <p:spPr>
              <a:xfrm flipH="1">
                <a:off x="7453576" y="2286648"/>
                <a:ext cx="1188140" cy="163019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29AA0B4-0E39-4B3C-8B9A-B8DB8F97D621}"/>
                  </a:ext>
                </a:extLst>
              </p:cNvPr>
              <p:cNvSpPr txBox="1"/>
              <p:nvPr/>
            </p:nvSpPr>
            <p:spPr>
              <a:xfrm>
                <a:off x="6631322" y="2064178"/>
                <a:ext cx="2029344" cy="946859"/>
              </a:xfrm>
              <a:prstGeom prst="rect">
                <a:avLst/>
              </a:prstGeom>
              <a:noFill/>
            </p:spPr>
            <p:txBody>
              <a:bodyPr wrap="square">
                <a:spAutoFit/>
              </a:bodyPr>
              <a:lstStyle/>
              <a:p>
                <a:r>
                  <a:rPr lang="en-US" sz="1800" dirty="0">
                    <a:gradFill>
                      <a:gsLst>
                        <a:gs pos="2917">
                          <a:schemeClr val="tx1"/>
                        </a:gs>
                        <a:gs pos="30000">
                          <a:schemeClr val="tx1"/>
                        </a:gs>
                      </a:gsLst>
                      <a:lin ang="5400000" scaled="0"/>
                    </a:gradFill>
                  </a:rPr>
                  <a:t>Authenticate with AAD credentials</a:t>
                </a:r>
                <a:endParaRPr lang="en-US" sz="1800" dirty="0"/>
              </a:p>
            </p:txBody>
          </p:sp>
          <p:sp>
            <p:nvSpPr>
              <p:cNvPr id="27" name="TextBox 26">
                <a:extLst>
                  <a:ext uri="{FF2B5EF4-FFF2-40B4-BE49-F238E27FC236}">
                    <a16:creationId xmlns:a16="http://schemas.microsoft.com/office/drawing/2014/main" id="{5D05B486-E441-45DF-916D-991D6068484B}"/>
                  </a:ext>
                </a:extLst>
              </p:cNvPr>
              <p:cNvSpPr txBox="1"/>
              <p:nvPr/>
            </p:nvSpPr>
            <p:spPr>
              <a:xfrm>
                <a:off x="8559360" y="2853785"/>
                <a:ext cx="1871940" cy="662801"/>
              </a:xfrm>
              <a:prstGeom prst="rect">
                <a:avLst/>
              </a:prstGeom>
              <a:noFill/>
            </p:spPr>
            <p:txBody>
              <a:bodyPr wrap="square">
                <a:spAutoFit/>
              </a:bodyPr>
              <a:lstStyle/>
              <a:p>
                <a:pPr algn="ctr"/>
                <a:r>
                  <a:rPr lang="en-US" sz="1800" dirty="0">
                    <a:gradFill>
                      <a:gsLst>
                        <a:gs pos="2917">
                          <a:schemeClr val="tx1"/>
                        </a:gs>
                        <a:gs pos="30000">
                          <a:schemeClr val="tx1"/>
                        </a:gs>
                      </a:gsLst>
                      <a:lin ang="5400000" scaled="0"/>
                    </a:gradFill>
                  </a:rPr>
                  <a:t>Return Kerberos ticket</a:t>
                </a:r>
              </a:p>
            </p:txBody>
          </p:sp>
        </p:grpSp>
        <p:sp>
          <p:nvSpPr>
            <p:cNvPr id="1027" name="Oval 1026">
              <a:extLst>
                <a:ext uri="{FF2B5EF4-FFF2-40B4-BE49-F238E27FC236}">
                  <a16:creationId xmlns:a16="http://schemas.microsoft.com/office/drawing/2014/main" id="{93A63D4F-1841-435F-8963-12E19FC31524}"/>
                </a:ext>
              </a:extLst>
            </p:cNvPr>
            <p:cNvSpPr/>
            <p:nvPr/>
          </p:nvSpPr>
          <p:spPr>
            <a:xfrm>
              <a:off x="11343848" y="1756227"/>
              <a:ext cx="346717" cy="318102"/>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1</a:t>
              </a:r>
            </a:p>
          </p:txBody>
        </p:sp>
        <p:sp>
          <p:nvSpPr>
            <p:cNvPr id="1029" name="Oval 1028">
              <a:extLst>
                <a:ext uri="{FF2B5EF4-FFF2-40B4-BE49-F238E27FC236}">
                  <a16:creationId xmlns:a16="http://schemas.microsoft.com/office/drawing/2014/main" id="{D36406C2-9F15-476E-A91A-93F952439451}"/>
                </a:ext>
              </a:extLst>
            </p:cNvPr>
            <p:cNvSpPr/>
            <p:nvPr/>
          </p:nvSpPr>
          <p:spPr>
            <a:xfrm>
              <a:off x="7531242" y="3076620"/>
              <a:ext cx="346717" cy="318102"/>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2</a:t>
              </a:r>
            </a:p>
          </p:txBody>
        </p:sp>
        <p:sp>
          <p:nvSpPr>
            <p:cNvPr id="1030" name="Oval 1029">
              <a:extLst>
                <a:ext uri="{FF2B5EF4-FFF2-40B4-BE49-F238E27FC236}">
                  <a16:creationId xmlns:a16="http://schemas.microsoft.com/office/drawing/2014/main" id="{0AE5F9E9-CAD6-4E29-9C26-5F7E28B0B7C7}"/>
                </a:ext>
              </a:extLst>
            </p:cNvPr>
            <p:cNvSpPr/>
            <p:nvPr/>
          </p:nvSpPr>
          <p:spPr>
            <a:xfrm>
              <a:off x="10141448" y="2868454"/>
              <a:ext cx="346717" cy="318102"/>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3</a:t>
              </a:r>
            </a:p>
          </p:txBody>
        </p:sp>
        <p:sp>
          <p:nvSpPr>
            <p:cNvPr id="1031" name="Oval 1030">
              <a:extLst>
                <a:ext uri="{FF2B5EF4-FFF2-40B4-BE49-F238E27FC236}">
                  <a16:creationId xmlns:a16="http://schemas.microsoft.com/office/drawing/2014/main" id="{460037A2-0F8A-407F-BABD-C39881F0FB52}"/>
                </a:ext>
              </a:extLst>
            </p:cNvPr>
            <p:cNvSpPr/>
            <p:nvPr/>
          </p:nvSpPr>
          <p:spPr>
            <a:xfrm>
              <a:off x="9240705" y="4014429"/>
              <a:ext cx="346717" cy="318102"/>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4</a:t>
              </a:r>
            </a:p>
          </p:txBody>
        </p:sp>
      </p:grpSp>
      <p:sp>
        <p:nvSpPr>
          <p:cNvPr id="11" name="Rectangle 10">
            <a:extLst>
              <a:ext uri="{FF2B5EF4-FFF2-40B4-BE49-F238E27FC236}">
                <a16:creationId xmlns:a16="http://schemas.microsoft.com/office/drawing/2014/main" id="{04D2C500-CE83-485B-8A48-339904F3F0F3}"/>
              </a:ext>
              <a:ext uri="{C183D7F6-B498-43B3-948B-1728B52AA6E4}">
                <adec:decorative xmlns:adec="http://schemas.microsoft.com/office/drawing/2017/decorative" val="1"/>
              </a:ext>
            </a:extLst>
          </p:cNvPr>
          <p:cNvSpPr/>
          <p:nvPr/>
        </p:nvSpPr>
        <p:spPr bwMode="auto">
          <a:xfrm>
            <a:off x="5262466" y="1181342"/>
            <a:ext cx="6606074" cy="517831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CDD3BD7D-4D4C-2A8E-ED0C-047492FECCC6}"/>
                  </a:ext>
                </a:extLst>
              </p14:cNvPr>
              <p14:cNvContentPartPr/>
              <p14:nvPr/>
            </p14:nvContentPartPr>
            <p14:xfrm>
              <a:off x="5878440" y="75240"/>
              <a:ext cx="6316560" cy="6195960"/>
            </p14:xfrm>
          </p:contentPart>
        </mc:Choice>
        <mc:Fallback xmlns="">
          <p:pic>
            <p:nvPicPr>
              <p:cNvPr id="3" name="Ink 2">
                <a:extLst>
                  <a:ext uri="{FF2B5EF4-FFF2-40B4-BE49-F238E27FC236}">
                    <a16:creationId xmlns:a16="http://schemas.microsoft.com/office/drawing/2014/main" id="{CDD3BD7D-4D4C-2A8E-ED0C-047492FECCC6}"/>
                  </a:ext>
                </a:extLst>
              </p:cNvPr>
              <p:cNvPicPr/>
              <p:nvPr/>
            </p:nvPicPr>
            <p:blipFill>
              <a:blip r:embed="rId7"/>
              <a:stretch>
                <a:fillRect/>
              </a:stretch>
            </p:blipFill>
            <p:spPr>
              <a:xfrm>
                <a:off x="5869080" y="65880"/>
                <a:ext cx="6335280" cy="6214680"/>
              </a:xfrm>
              <a:prstGeom prst="rect">
                <a:avLst/>
              </a:prstGeom>
            </p:spPr>
          </p:pic>
        </mc:Fallback>
      </mc:AlternateContent>
    </p:spTree>
    <p:extLst>
      <p:ext uri="{BB962C8B-B14F-4D97-AF65-F5344CB8AC3E}">
        <p14:creationId xmlns:p14="http://schemas.microsoft.com/office/powerpoint/2010/main" val="250469204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Diagram that depicts on-premises AD DS authentication to Azure file shares over SMB.">
            <a:extLst>
              <a:ext uri="{FF2B5EF4-FFF2-40B4-BE49-F238E27FC236}">
                <a16:creationId xmlns:a16="http://schemas.microsoft.com/office/drawing/2014/main" id="{31F80E98-2E9D-4334-988C-D33B7543D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365" y="1645920"/>
            <a:ext cx="11597268" cy="35661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F429B5-F5F5-4D1F-B007-A392D7B66EA5}"/>
              </a:ext>
            </a:extLst>
          </p:cNvPr>
          <p:cNvSpPr>
            <a:spLocks noGrp="1"/>
          </p:cNvSpPr>
          <p:nvPr>
            <p:ph type="title"/>
          </p:nvPr>
        </p:nvSpPr>
        <p:spPr/>
        <p:txBody>
          <a:bodyPr/>
          <a:lstStyle/>
          <a:p>
            <a:r>
              <a:rPr lang="en-US" dirty="0"/>
              <a:t>Azure Files Authentication – AD DS</a:t>
            </a:r>
          </a:p>
        </p:txBody>
      </p:sp>
      <p:sp>
        <p:nvSpPr>
          <p:cNvPr id="11" name="Rectangle 10">
            <a:extLst>
              <a:ext uri="{FF2B5EF4-FFF2-40B4-BE49-F238E27FC236}">
                <a16:creationId xmlns:a16="http://schemas.microsoft.com/office/drawing/2014/main" id="{04D2C500-CE83-485B-8A48-339904F3F0F3}"/>
              </a:ext>
              <a:ext uri="{C183D7F6-B498-43B3-948B-1728B52AA6E4}">
                <adec:decorative xmlns:adec="http://schemas.microsoft.com/office/drawing/2017/decorative" val="1"/>
              </a:ext>
            </a:extLst>
          </p:cNvPr>
          <p:cNvSpPr/>
          <p:nvPr/>
        </p:nvSpPr>
        <p:spPr bwMode="auto">
          <a:xfrm>
            <a:off x="148683" y="1181342"/>
            <a:ext cx="11894634" cy="517831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61B8F94-F759-496E-931C-C9DF8E5177FE}"/>
              </a:ext>
            </a:extLst>
          </p:cNvPr>
          <p:cNvSpPr/>
          <p:nvPr/>
        </p:nvSpPr>
        <p:spPr>
          <a:xfrm>
            <a:off x="2871977" y="6098662"/>
            <a:ext cx="6448045" cy="521989"/>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algn="ctr"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On-premises Active Directory Domain Service (AD DS) </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153CF65-08C2-E546-5562-F37F9735BA5C}"/>
                  </a:ext>
                </a:extLst>
              </p14:cNvPr>
              <p14:cNvContentPartPr/>
              <p14:nvPr/>
            </p14:nvContentPartPr>
            <p14:xfrm>
              <a:off x="3385080" y="2712960"/>
              <a:ext cx="8400960" cy="2568960"/>
            </p14:xfrm>
          </p:contentPart>
        </mc:Choice>
        <mc:Fallback xmlns="">
          <p:pic>
            <p:nvPicPr>
              <p:cNvPr id="4" name="Ink 3">
                <a:extLst>
                  <a:ext uri="{FF2B5EF4-FFF2-40B4-BE49-F238E27FC236}">
                    <a16:creationId xmlns:a16="http://schemas.microsoft.com/office/drawing/2014/main" id="{5153CF65-08C2-E546-5562-F37F9735BA5C}"/>
                  </a:ext>
                </a:extLst>
              </p:cNvPr>
              <p:cNvPicPr/>
              <p:nvPr/>
            </p:nvPicPr>
            <p:blipFill>
              <a:blip r:embed="rId5"/>
              <a:stretch>
                <a:fillRect/>
              </a:stretch>
            </p:blipFill>
            <p:spPr>
              <a:xfrm>
                <a:off x="3375720" y="2703600"/>
                <a:ext cx="8419680" cy="2587680"/>
              </a:xfrm>
              <a:prstGeom prst="rect">
                <a:avLst/>
              </a:prstGeom>
            </p:spPr>
          </p:pic>
        </mc:Fallback>
      </mc:AlternateContent>
    </p:spTree>
    <p:extLst>
      <p:ext uri="{BB962C8B-B14F-4D97-AF65-F5344CB8AC3E}">
        <p14:creationId xmlns:p14="http://schemas.microsoft.com/office/powerpoint/2010/main" val="92169166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429B5-F5F5-4D1F-B007-A392D7B66EA5}"/>
              </a:ext>
            </a:extLst>
          </p:cNvPr>
          <p:cNvSpPr>
            <a:spLocks noGrp="1"/>
          </p:cNvSpPr>
          <p:nvPr>
            <p:ph type="title"/>
          </p:nvPr>
        </p:nvSpPr>
        <p:spPr/>
        <p:txBody>
          <a:bodyPr/>
          <a:lstStyle/>
          <a:p>
            <a:r>
              <a:rPr lang="en-US" dirty="0"/>
              <a:t>Azure Files Authentication – Azure AD DS</a:t>
            </a:r>
          </a:p>
        </p:txBody>
      </p:sp>
      <p:sp>
        <p:nvSpPr>
          <p:cNvPr id="11" name="Rectangle 10">
            <a:extLst>
              <a:ext uri="{FF2B5EF4-FFF2-40B4-BE49-F238E27FC236}">
                <a16:creationId xmlns:a16="http://schemas.microsoft.com/office/drawing/2014/main" id="{04D2C500-CE83-485B-8A48-339904F3F0F3}"/>
              </a:ext>
              <a:ext uri="{C183D7F6-B498-43B3-948B-1728B52AA6E4}">
                <adec:decorative xmlns:adec="http://schemas.microsoft.com/office/drawing/2017/decorative" val="1"/>
              </a:ext>
            </a:extLst>
          </p:cNvPr>
          <p:cNvSpPr/>
          <p:nvPr/>
        </p:nvSpPr>
        <p:spPr bwMode="auto">
          <a:xfrm>
            <a:off x="148683" y="1181342"/>
            <a:ext cx="11894634" cy="517831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61B8F94-F759-496E-931C-C9DF8E5177FE}"/>
              </a:ext>
            </a:extLst>
          </p:cNvPr>
          <p:cNvSpPr/>
          <p:nvPr/>
        </p:nvSpPr>
        <p:spPr>
          <a:xfrm>
            <a:off x="2871977" y="6098662"/>
            <a:ext cx="6448045" cy="521989"/>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algn="ctr"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Azure Active Directory Domain Services (Azure AD DS)</a:t>
            </a:r>
          </a:p>
        </p:txBody>
      </p:sp>
      <p:pic>
        <p:nvPicPr>
          <p:cNvPr id="96258" name="Picture 2" descr="Diagram">
            <a:extLst>
              <a:ext uri="{FF2B5EF4-FFF2-40B4-BE49-F238E27FC236}">
                <a16:creationId xmlns:a16="http://schemas.microsoft.com/office/drawing/2014/main" id="{103E396B-058B-4208-90B8-8B72835D1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60" y="1600200"/>
            <a:ext cx="11767078"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01369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Secure Transfer Required</a:t>
            </a:r>
          </a:p>
        </p:txBody>
      </p:sp>
      <p:sp>
        <p:nvSpPr>
          <p:cNvPr id="15" name="Rectangle 14">
            <a:extLst>
              <a:ext uri="{FF2B5EF4-FFF2-40B4-BE49-F238E27FC236}">
                <a16:creationId xmlns:a16="http://schemas.microsoft.com/office/drawing/2014/main" id="{BF0EED34-08BE-467B-AB05-D4A4940A3BEF}"/>
              </a:ext>
            </a:extLst>
          </p:cNvPr>
          <p:cNvSpPr/>
          <p:nvPr/>
        </p:nvSpPr>
        <p:spPr>
          <a:xfrm>
            <a:off x="119324" y="2375599"/>
            <a:ext cx="4469557" cy="1062101"/>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Storage account connections must be secure (HTTPs)</a:t>
            </a:r>
          </a:p>
        </p:txBody>
      </p:sp>
      <p:sp>
        <p:nvSpPr>
          <p:cNvPr id="19" name="Rectangle 18">
            <a:extLst>
              <a:ext uri="{FF2B5EF4-FFF2-40B4-BE49-F238E27FC236}">
                <a16:creationId xmlns:a16="http://schemas.microsoft.com/office/drawing/2014/main" id="{00A22C6C-CDAF-4049-98E7-BDF0A064AE32}"/>
              </a:ext>
            </a:extLst>
          </p:cNvPr>
          <p:cNvSpPr/>
          <p:nvPr/>
        </p:nvSpPr>
        <p:spPr>
          <a:xfrm>
            <a:off x="119323" y="3545654"/>
            <a:ext cx="4469557" cy="1062101"/>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HTTPs for custom domain names not supported</a:t>
            </a:r>
          </a:p>
        </p:txBody>
      </p:sp>
      <p:sp>
        <p:nvSpPr>
          <p:cNvPr id="21" name="Rectangle 20">
            <a:extLst>
              <a:ext uri="{FF2B5EF4-FFF2-40B4-BE49-F238E27FC236}">
                <a16:creationId xmlns:a16="http://schemas.microsoft.com/office/drawing/2014/main" id="{94C105BB-8FF3-4D78-A370-0A7A7C9B4E89}"/>
              </a:ext>
            </a:extLst>
          </p:cNvPr>
          <p:cNvSpPr/>
          <p:nvPr/>
        </p:nvSpPr>
        <p:spPr>
          <a:xfrm>
            <a:off x="119323" y="4715709"/>
            <a:ext cx="4469557" cy="1062101"/>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Azure Files connections require encryption (SMB)</a:t>
            </a:r>
          </a:p>
        </p:txBody>
      </p:sp>
      <p:sp>
        <p:nvSpPr>
          <p:cNvPr id="2" name="TextBox 1">
            <a:extLst>
              <a:ext uri="{FF2B5EF4-FFF2-40B4-BE49-F238E27FC236}">
                <a16:creationId xmlns:a16="http://schemas.microsoft.com/office/drawing/2014/main" id="{0B89EF52-D4CA-4251-B6D4-5A81D36B8799}"/>
              </a:ext>
              <a:ext uri="{C183D7F6-B498-43B3-948B-1728B52AA6E4}">
                <adec:decorative xmlns:adec="http://schemas.microsoft.com/office/drawing/2017/decorative" val="1"/>
              </a:ext>
            </a:extLst>
          </p:cNvPr>
          <p:cNvSpPr txBox="1"/>
          <p:nvPr/>
        </p:nvSpPr>
        <p:spPr>
          <a:xfrm>
            <a:off x="7428442" y="2033410"/>
            <a:ext cx="2040577"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b="1" dirty="0">
                <a:gradFill>
                  <a:gsLst>
                    <a:gs pos="2917">
                      <a:schemeClr val="tx1"/>
                    </a:gs>
                    <a:gs pos="30000">
                      <a:schemeClr val="tx1"/>
                    </a:gs>
                  </a:gsLst>
                  <a:lin ang="5400000" scaled="0"/>
                </a:gradFill>
                <a:latin typeface="Segoe UI Semilight"/>
              </a:rPr>
              <a:t>Existing Account</a:t>
            </a:r>
            <a:endParaRPr lang="en-US" sz="2000" b="1" dirty="0"/>
          </a:p>
        </p:txBody>
      </p:sp>
      <p:sp>
        <p:nvSpPr>
          <p:cNvPr id="23" name="Rectangle 22">
            <a:extLst>
              <a:ext uri="{FF2B5EF4-FFF2-40B4-BE49-F238E27FC236}">
                <a16:creationId xmlns:a16="http://schemas.microsoft.com/office/drawing/2014/main" id="{6AA0ED71-8ACE-43AD-85DB-65C97496AD62}"/>
              </a:ext>
              <a:ext uri="{C183D7F6-B498-43B3-948B-1728B52AA6E4}">
                <adec:decorative xmlns:adec="http://schemas.microsoft.com/office/drawing/2017/decorative" val="1"/>
              </a:ext>
            </a:extLst>
          </p:cNvPr>
          <p:cNvSpPr/>
          <p:nvPr/>
        </p:nvSpPr>
        <p:spPr bwMode="auto">
          <a:xfrm>
            <a:off x="4664209" y="1004047"/>
            <a:ext cx="7447502" cy="539675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B8C6270-38EE-4FAC-B57E-68BC43574DD7}"/>
              </a:ext>
            </a:extLst>
          </p:cNvPr>
          <p:cNvSpPr/>
          <p:nvPr/>
        </p:nvSpPr>
        <p:spPr>
          <a:xfrm>
            <a:off x="119322" y="1201643"/>
            <a:ext cx="4469557" cy="1062101"/>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Integrate storage account with a Content Delivery Network (CDN)</a:t>
            </a:r>
          </a:p>
        </p:txBody>
      </p:sp>
      <p:pic>
        <p:nvPicPr>
          <p:cNvPr id="9" name="Picture 8">
            <a:extLst>
              <a:ext uri="{FF2B5EF4-FFF2-40B4-BE49-F238E27FC236}">
                <a16:creationId xmlns:a16="http://schemas.microsoft.com/office/drawing/2014/main" id="{FD7DEE67-17A9-4DFD-A537-38606A157FE6}"/>
              </a:ext>
            </a:extLst>
          </p:cNvPr>
          <p:cNvPicPr>
            <a:picLocks noChangeAspect="1"/>
          </p:cNvPicPr>
          <p:nvPr/>
        </p:nvPicPr>
        <p:blipFill>
          <a:blip r:embed="rId3"/>
          <a:stretch>
            <a:fillRect/>
          </a:stretch>
        </p:blipFill>
        <p:spPr>
          <a:xfrm>
            <a:off x="4705463" y="2489214"/>
            <a:ext cx="7486537" cy="2426418"/>
          </a:xfrm>
          <a:prstGeom prst="rect">
            <a:avLst/>
          </a:prstGeom>
        </p:spPr>
      </p:pic>
    </p:spTree>
    <p:extLst>
      <p:ext uri="{BB962C8B-B14F-4D97-AF65-F5344CB8AC3E}">
        <p14:creationId xmlns:p14="http://schemas.microsoft.com/office/powerpoint/2010/main" val="181982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8D5AD-A6E7-47FE-A8B6-EFCBD00CD6CD}"/>
              </a:ext>
            </a:extLst>
          </p:cNvPr>
          <p:cNvSpPr>
            <a:spLocks noGrp="1"/>
          </p:cNvSpPr>
          <p:nvPr>
            <p:ph type="title"/>
          </p:nvPr>
        </p:nvSpPr>
        <p:spPr>
          <a:xfrm>
            <a:off x="644246" y="1193900"/>
            <a:ext cx="4167887" cy="1107996"/>
          </a:xfrm>
        </p:spPr>
        <p:txBody>
          <a:bodyPr/>
          <a:lstStyle/>
          <a:p>
            <a:r>
              <a:rPr lang="en-US" dirty="0"/>
              <a:t>Demonstrations: Storage Security</a:t>
            </a:r>
          </a:p>
        </p:txBody>
      </p:sp>
      <p:sp>
        <p:nvSpPr>
          <p:cNvPr id="4" name="Text Placeholder 3">
            <a:extLst>
              <a:ext uri="{FF2B5EF4-FFF2-40B4-BE49-F238E27FC236}">
                <a16:creationId xmlns:a16="http://schemas.microsoft.com/office/drawing/2014/main" id="{BFF036A4-017A-473F-9CCA-6743F248DC51}"/>
              </a:ext>
            </a:extLst>
          </p:cNvPr>
          <p:cNvSpPr>
            <a:spLocks noGrp="1"/>
          </p:cNvSpPr>
          <p:nvPr>
            <p:ph type="body" sz="quarter" idx="12"/>
          </p:nvPr>
        </p:nvSpPr>
        <p:spPr>
          <a:xfrm>
            <a:off x="638025" y="2730759"/>
            <a:ext cx="4164583" cy="2154436"/>
          </a:xfrm>
        </p:spPr>
        <p:txBody>
          <a:bodyPr/>
          <a:lstStyle/>
          <a:p>
            <a:pPr marL="342900" indent="-342900">
              <a:buFont typeface="Arial" panose="020B0604020202020204" pitchFamily="34" charset="0"/>
              <a:buChar char="•"/>
            </a:pPr>
            <a:r>
              <a:rPr lang="en-US" dirty="0"/>
              <a:t>Generate SAS tokens</a:t>
            </a:r>
          </a:p>
          <a:p>
            <a:pPr marL="342900" indent="-342900">
              <a:buFont typeface="Arial" panose="020B0604020202020204" pitchFamily="34" charset="0"/>
              <a:buChar char="•"/>
            </a:pPr>
            <a:r>
              <a:rPr lang="en-US" dirty="0"/>
              <a:t>Key rollover</a:t>
            </a:r>
          </a:p>
          <a:p>
            <a:pPr marL="342900" indent="-342900">
              <a:buFont typeface="Arial" panose="020B0604020202020204" pitchFamily="34" charset="0"/>
              <a:buChar char="•"/>
            </a:pPr>
            <a:r>
              <a:rPr lang="en-US" dirty="0"/>
              <a:t>Storage access policies</a:t>
            </a:r>
          </a:p>
          <a:p>
            <a:pPr marL="342900" indent="-342900">
              <a:buFont typeface="Arial" panose="020B0604020202020204" pitchFamily="34" charset="0"/>
              <a:buChar char="•"/>
            </a:pPr>
            <a:r>
              <a:rPr lang="en-US" dirty="0"/>
              <a:t>Azure AD user account authentication</a:t>
            </a:r>
          </a:p>
          <a:p>
            <a:pPr marL="342900" indent="-342900">
              <a:buFont typeface="Arial" panose="020B0604020202020204" pitchFamily="34" charset="0"/>
              <a:buChar char="•"/>
            </a:pPr>
            <a:r>
              <a:rPr lang="en-US" dirty="0"/>
              <a:t>Storage endpoints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49652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F17D8-EF92-43F9-A573-C0CD57A4AFC8}"/>
              </a:ext>
            </a:extLst>
          </p:cNvPr>
          <p:cNvSpPr>
            <a:spLocks noGrp="1"/>
          </p:cNvSpPr>
          <p:nvPr>
            <p:ph type="title"/>
          </p:nvPr>
        </p:nvSpPr>
        <p:spPr/>
        <p:txBody>
          <a:bodyPr/>
          <a:lstStyle/>
          <a:p>
            <a:r>
              <a:rPr lang="en-US" dirty="0"/>
              <a:t>Additional Study – Storage Security</a:t>
            </a:r>
          </a:p>
        </p:txBody>
      </p:sp>
      <p:sp>
        <p:nvSpPr>
          <p:cNvPr id="5" name="Rectangle 4">
            <a:extLst>
              <a:ext uri="{FF2B5EF4-FFF2-40B4-BE49-F238E27FC236}">
                <a16:creationId xmlns:a16="http://schemas.microsoft.com/office/drawing/2014/main" id="{E0EA586B-8819-4FA0-AE4D-F0F4024A0E37}"/>
              </a:ext>
            </a:extLst>
          </p:cNvPr>
          <p:cNvSpPr/>
          <p:nvPr/>
        </p:nvSpPr>
        <p:spPr bwMode="auto">
          <a:xfrm>
            <a:off x="557673" y="1385888"/>
            <a:ext cx="3454496" cy="640080"/>
          </a:xfrm>
          <a:prstGeom prst="rect">
            <a:avLst/>
          </a:prstGeom>
          <a:solidFill>
            <a:schemeClr val="accent1">
              <a:lumMod val="50000"/>
            </a:schemeClr>
          </a:solidFill>
          <a:ln w="6350">
            <a:solidFill>
              <a:srgbClr val="0078D3"/>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mn-cs"/>
              </a:rPr>
              <a:t>Module Review Questions</a:t>
            </a:r>
          </a:p>
        </p:txBody>
      </p:sp>
      <p:sp>
        <p:nvSpPr>
          <p:cNvPr id="7" name="Rectangle 6">
            <a:extLst>
              <a:ext uri="{FF2B5EF4-FFF2-40B4-BE49-F238E27FC236}">
                <a16:creationId xmlns:a16="http://schemas.microsoft.com/office/drawing/2014/main" id="{A5A15EE5-1BF4-419B-A73B-DF990D943C1F}"/>
              </a:ext>
            </a:extLst>
          </p:cNvPr>
          <p:cNvSpPr/>
          <p:nvPr/>
        </p:nvSpPr>
        <p:spPr bwMode="auto">
          <a:xfrm>
            <a:off x="4086808" y="1385888"/>
            <a:ext cx="7938532" cy="640080"/>
          </a:xfrm>
          <a:prstGeom prst="rect">
            <a:avLst/>
          </a:prstGeom>
          <a:solidFill>
            <a:schemeClr val="accent1">
              <a:lumMod val="50000"/>
            </a:schemeClr>
          </a:solidFill>
          <a:ln w="6350">
            <a:solidFill>
              <a:srgbClr val="0078D3"/>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mn-cs"/>
              </a:rPr>
              <a:t>Microsoft Learn Modules (docs.microsoft.com/Learn)</a:t>
            </a:r>
          </a:p>
        </p:txBody>
      </p:sp>
      <p:sp>
        <p:nvSpPr>
          <p:cNvPr id="3" name="Text Placeholder 2">
            <a:extLst>
              <a:ext uri="{FF2B5EF4-FFF2-40B4-BE49-F238E27FC236}">
                <a16:creationId xmlns:a16="http://schemas.microsoft.com/office/drawing/2014/main" id="{4D036082-CA0B-4B74-B9FB-01212028965C}"/>
              </a:ext>
            </a:extLst>
          </p:cNvPr>
          <p:cNvSpPr>
            <a:spLocks noGrp="1"/>
          </p:cNvSpPr>
          <p:nvPr>
            <p:ph type="body" sz="quarter" idx="4294967295"/>
          </p:nvPr>
        </p:nvSpPr>
        <p:spPr>
          <a:xfrm>
            <a:off x="4086808" y="2304784"/>
            <a:ext cx="8475663" cy="3188565"/>
          </a:xfrm>
        </p:spPr>
        <p:txBody>
          <a:bodyPr/>
          <a:lstStyle/>
          <a:p>
            <a:pPr marL="228600" lvl="1" indent="0">
              <a:spcAft>
                <a:spcPts val="600"/>
              </a:spcAft>
              <a:buNone/>
            </a:pPr>
            <a:r>
              <a:rPr lang="en-US" sz="2400" dirty="0"/>
              <a:t>Core Cloud Services - Azure data storage options</a:t>
            </a:r>
          </a:p>
          <a:p>
            <a:pPr marL="228600" lvl="1" indent="0">
              <a:spcAft>
                <a:spcPts val="600"/>
              </a:spcAft>
              <a:buNone/>
            </a:pPr>
            <a:r>
              <a:rPr lang="en-US" sz="2400" dirty="0"/>
              <a:t>Create an Azure Storage account (Exercise)</a:t>
            </a:r>
          </a:p>
          <a:p>
            <a:pPr marL="228600" lvl="1" indent="0">
              <a:spcAft>
                <a:spcPts val="600"/>
              </a:spcAft>
              <a:buNone/>
            </a:pPr>
            <a:r>
              <a:rPr lang="en-US" sz="2400" dirty="0"/>
              <a:t>Control access to Azure Storage with shared access signatures (Exercise)</a:t>
            </a:r>
          </a:p>
          <a:p>
            <a:pPr marL="228600" lvl="1" indent="0">
              <a:spcAft>
                <a:spcPts val="600"/>
              </a:spcAft>
              <a:buNone/>
            </a:pPr>
            <a:r>
              <a:rPr lang="en-US" sz="2400" dirty="0"/>
              <a:t>Store and share files in your application with Azure Files (Exercise)</a:t>
            </a:r>
          </a:p>
          <a:p>
            <a:pPr marL="228600" lvl="1" indent="0">
              <a:spcAft>
                <a:spcPts val="600"/>
              </a:spcAft>
              <a:buNone/>
            </a:pPr>
            <a:r>
              <a:rPr lang="en-US" sz="2400" dirty="0"/>
              <a:t>Secure your Azure Storage account</a:t>
            </a:r>
          </a:p>
        </p:txBody>
      </p:sp>
      <p:cxnSp>
        <p:nvCxnSpPr>
          <p:cNvPr id="9" name="Straight Connector 8">
            <a:extLst>
              <a:ext uri="{FF2B5EF4-FFF2-40B4-BE49-F238E27FC236}">
                <a16:creationId xmlns:a16="http://schemas.microsoft.com/office/drawing/2014/main" id="{E1C0B63A-C570-4FC0-8CD2-7942D361333A}"/>
              </a:ext>
              <a:ext uri="{C183D7F6-B498-43B3-948B-1728B52AA6E4}">
                <adec:decorative xmlns:adec="http://schemas.microsoft.com/office/drawing/2017/decorative" val="1"/>
              </a:ext>
            </a:extLst>
          </p:cNvPr>
          <p:cNvCxnSpPr>
            <a:cxnSpLocks/>
          </p:cNvCxnSpPr>
          <p:nvPr/>
        </p:nvCxnSpPr>
        <p:spPr>
          <a:xfrm>
            <a:off x="4363596" y="2750961"/>
            <a:ext cx="6816722" cy="0"/>
          </a:xfrm>
          <a:prstGeom prst="line">
            <a:avLst/>
          </a:prstGeom>
          <a:ln w="952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DD4F1A-282D-4938-B8FB-CC377E0A4F8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34305" y="2658326"/>
            <a:ext cx="1494645" cy="2173707"/>
          </a:xfrm>
          <a:prstGeom prst="rect">
            <a:avLst/>
          </a:prstGeom>
        </p:spPr>
      </p:pic>
      <p:cxnSp>
        <p:nvCxnSpPr>
          <p:cNvPr id="13" name="Straight Connector 12">
            <a:extLst>
              <a:ext uri="{FF2B5EF4-FFF2-40B4-BE49-F238E27FC236}">
                <a16:creationId xmlns:a16="http://schemas.microsoft.com/office/drawing/2014/main" id="{183695A9-7B67-4111-A4DE-8668A305C3B6}"/>
              </a:ext>
              <a:ext uri="{C183D7F6-B498-43B3-948B-1728B52AA6E4}">
                <adec:decorative xmlns:adec="http://schemas.microsoft.com/office/drawing/2017/decorative" val="1"/>
              </a:ext>
            </a:extLst>
          </p:cNvPr>
          <p:cNvCxnSpPr>
            <a:cxnSpLocks/>
          </p:cNvCxnSpPr>
          <p:nvPr/>
        </p:nvCxnSpPr>
        <p:spPr>
          <a:xfrm>
            <a:off x="4363596" y="3305295"/>
            <a:ext cx="6816722" cy="0"/>
          </a:xfrm>
          <a:prstGeom prst="line">
            <a:avLst/>
          </a:prstGeom>
          <a:ln w="952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18CB5DD-4557-4E58-97C9-6726431D6E4D}"/>
              </a:ext>
              <a:ext uri="{C183D7F6-B498-43B3-948B-1728B52AA6E4}">
                <adec:decorative xmlns:adec="http://schemas.microsoft.com/office/drawing/2017/decorative" val="1"/>
              </a:ext>
            </a:extLst>
          </p:cNvPr>
          <p:cNvCxnSpPr>
            <a:cxnSpLocks/>
          </p:cNvCxnSpPr>
          <p:nvPr/>
        </p:nvCxnSpPr>
        <p:spPr>
          <a:xfrm>
            <a:off x="4363596" y="4179501"/>
            <a:ext cx="6816722" cy="0"/>
          </a:xfrm>
          <a:prstGeom prst="line">
            <a:avLst/>
          </a:prstGeom>
          <a:ln w="952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B957F9-4C64-4F78-9B94-4935FB47EFC6}"/>
              </a:ext>
              <a:ext uri="{C183D7F6-B498-43B3-948B-1728B52AA6E4}">
                <adec:decorative xmlns:adec="http://schemas.microsoft.com/office/drawing/2017/decorative" val="1"/>
              </a:ext>
            </a:extLst>
          </p:cNvPr>
          <p:cNvCxnSpPr>
            <a:cxnSpLocks/>
          </p:cNvCxnSpPr>
          <p:nvPr/>
        </p:nvCxnSpPr>
        <p:spPr>
          <a:xfrm>
            <a:off x="4363596" y="5015189"/>
            <a:ext cx="6816722" cy="0"/>
          </a:xfrm>
          <a:prstGeom prst="line">
            <a:avLst/>
          </a:prstGeom>
          <a:ln w="952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79028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Database Security</a:t>
            </a:r>
            <a:endParaRPr lang="en-US" dirty="0"/>
          </a:p>
        </p:txBody>
      </p:sp>
      <p:pic>
        <p:nvPicPr>
          <p:cNvPr id="4" name="Picture 2">
            <a:extLst>
              <a:ext uri="{FF2B5EF4-FFF2-40B4-BE49-F238E27FC236}">
                <a16:creationId xmlns:a16="http://schemas.microsoft.com/office/drawing/2014/main" id="{114F39A5-DB96-4B31-8A38-183F44B76528}"/>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6290" y="2765953"/>
            <a:ext cx="1740493" cy="1326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05712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5427B-0C05-46A2-9BDE-B985AB1268C4}"/>
              </a:ext>
            </a:extLst>
          </p:cNvPr>
          <p:cNvSpPr>
            <a:spLocks noGrp="1"/>
          </p:cNvSpPr>
          <p:nvPr>
            <p:ph type="title"/>
          </p:nvPr>
        </p:nvSpPr>
        <p:spPr/>
        <p:txBody>
          <a:bodyPr/>
          <a:lstStyle/>
          <a:p>
            <a:r>
              <a:rPr lang="en-US" dirty="0">
                <a:cs typeface="Segoe UI"/>
              </a:rPr>
              <a:t>Database Security </a:t>
            </a:r>
            <a:endParaRPr lang="en-US" dirty="0">
              <a:solidFill>
                <a:srgbClr val="FF0000"/>
              </a:solidFill>
              <a:cs typeface="Segoe UI"/>
            </a:endParaRPr>
          </a:p>
        </p:txBody>
      </p:sp>
      <p:sp>
        <p:nvSpPr>
          <p:cNvPr id="3" name="Text Placeholder 2">
            <a:extLst>
              <a:ext uri="{FF2B5EF4-FFF2-40B4-BE49-F238E27FC236}">
                <a16:creationId xmlns:a16="http://schemas.microsoft.com/office/drawing/2014/main" id="{22E87E4F-AC76-4A41-B5E0-A0B4D4A9987A}"/>
              </a:ext>
            </a:extLst>
          </p:cNvPr>
          <p:cNvSpPr>
            <a:spLocks noGrp="1"/>
          </p:cNvSpPr>
          <p:nvPr>
            <p:ph type="body" sz="quarter" idx="4294967295"/>
          </p:nvPr>
        </p:nvSpPr>
        <p:spPr>
          <a:xfrm>
            <a:off x="4573249" y="461747"/>
            <a:ext cx="4892675" cy="5351209"/>
          </a:xfrm>
        </p:spPr>
        <p:txBody>
          <a:bodyPr vert="horz" wrap="square" lIns="0" tIns="0" rIns="0" bIns="0" rtlCol="0" anchor="t">
            <a:spAutoFit/>
          </a:bodyPr>
          <a:lstStyle/>
          <a:p>
            <a:pPr marL="0" indent="0">
              <a:spcAft>
                <a:spcPts val="1400"/>
              </a:spcAft>
              <a:buNone/>
            </a:pPr>
            <a:r>
              <a:rPr lang="en-US" sz="2400" dirty="0">
                <a:latin typeface="Segoe UI" panose="020B0502040204020203" pitchFamily="34" charset="0"/>
                <a:cs typeface="Segoe UI" panose="020B0502040204020203" pitchFamily="34" charset="0"/>
              </a:rPr>
              <a:t>SQL Database Authentication</a:t>
            </a:r>
          </a:p>
          <a:p>
            <a:pPr marL="0" indent="0">
              <a:spcAft>
                <a:spcPts val="1400"/>
              </a:spcAft>
              <a:buNone/>
            </a:pPr>
            <a:r>
              <a:rPr lang="en-US" sz="2400" dirty="0">
                <a:latin typeface="Segoe UI" panose="020B0502040204020203" pitchFamily="34" charset="0"/>
                <a:cs typeface="Segoe UI" panose="020B0502040204020203" pitchFamily="34" charset="0"/>
              </a:rPr>
              <a:t>SQL Database Firewalls</a:t>
            </a:r>
          </a:p>
          <a:p>
            <a:pPr marL="0" indent="0">
              <a:spcAft>
                <a:spcPts val="1400"/>
              </a:spcAft>
              <a:buNone/>
            </a:pPr>
            <a:r>
              <a:rPr lang="en-US" sz="2400" dirty="0">
                <a:latin typeface="Segoe UI" panose="020B0502040204020203" pitchFamily="34" charset="0"/>
                <a:cs typeface="Segoe UI" panose="020B0502040204020203" pitchFamily="34" charset="0"/>
              </a:rPr>
              <a:t>Database Auditing</a:t>
            </a:r>
          </a:p>
          <a:p>
            <a:pPr marL="0" indent="0">
              <a:spcAft>
                <a:spcPts val="1400"/>
              </a:spcAft>
              <a:buNone/>
            </a:pPr>
            <a:r>
              <a:rPr lang="en-US" sz="2400" dirty="0">
                <a:latin typeface="Segoe UI" panose="020B0502040204020203" pitchFamily="34" charset="0"/>
                <a:cs typeface="Segoe UI" panose="020B0502040204020203" pitchFamily="34" charset="0"/>
              </a:rPr>
              <a:t>Data Discovery and Classification</a:t>
            </a:r>
          </a:p>
          <a:p>
            <a:pPr marL="0" indent="0">
              <a:spcAft>
                <a:spcPts val="1400"/>
              </a:spcAft>
              <a:buNone/>
            </a:pPr>
            <a:r>
              <a:rPr lang="en-US" sz="2400" dirty="0">
                <a:latin typeface="Segoe UI" panose="020B0502040204020203" pitchFamily="34" charset="0"/>
                <a:cs typeface="Segoe UI" panose="020B0502040204020203" pitchFamily="34" charset="0"/>
              </a:rPr>
              <a:t>Vulnerability Assessment</a:t>
            </a:r>
          </a:p>
          <a:p>
            <a:pPr marL="0" indent="0">
              <a:spcAft>
                <a:spcPts val="1400"/>
              </a:spcAft>
              <a:buNone/>
            </a:pPr>
            <a:r>
              <a:rPr lang="en-US" sz="2400" dirty="0">
                <a:latin typeface="Segoe UI" panose="020B0502040204020203" pitchFamily="34" charset="0"/>
                <a:cs typeface="Segoe UI" panose="020B0502040204020203" pitchFamily="34" charset="0"/>
              </a:rPr>
              <a:t>Advanced Threat Protection</a:t>
            </a:r>
          </a:p>
          <a:p>
            <a:pPr marL="0" indent="0">
              <a:spcAft>
                <a:spcPts val="1400"/>
              </a:spcAft>
              <a:buNone/>
            </a:pPr>
            <a:r>
              <a:rPr lang="en-US" sz="2400" dirty="0">
                <a:latin typeface="Segoe UI" panose="020B0502040204020203" pitchFamily="34" charset="0"/>
                <a:cs typeface="Segoe UI" panose="020B0502040204020203" pitchFamily="34" charset="0"/>
              </a:rPr>
              <a:t>Dynamic Data Masking</a:t>
            </a:r>
          </a:p>
          <a:p>
            <a:pPr marL="0" indent="0">
              <a:spcAft>
                <a:spcPts val="1400"/>
              </a:spcAft>
              <a:buNone/>
            </a:pPr>
            <a:r>
              <a:rPr lang="en-US" sz="2400" dirty="0">
                <a:latin typeface="Segoe UI" panose="020B0502040204020203" pitchFamily="34" charset="0"/>
                <a:cs typeface="Segoe UI" panose="020B0502040204020203" pitchFamily="34" charset="0"/>
              </a:rPr>
              <a:t>Transparent Data Encryption</a:t>
            </a:r>
          </a:p>
          <a:p>
            <a:pPr marL="0" indent="0">
              <a:spcAft>
                <a:spcPts val="1400"/>
              </a:spcAft>
              <a:buNone/>
            </a:pPr>
            <a:r>
              <a:rPr lang="en-US" sz="2400" dirty="0">
                <a:latin typeface="Segoe UI" panose="020B0502040204020203" pitchFamily="34" charset="0"/>
                <a:cs typeface="Segoe UI" panose="020B0502040204020203" pitchFamily="34" charset="0"/>
              </a:rPr>
              <a:t>Always Encrypted</a:t>
            </a:r>
          </a:p>
        </p:txBody>
      </p:sp>
      <p:grpSp>
        <p:nvGrpSpPr>
          <p:cNvPr id="54" name="Group 53">
            <a:extLst>
              <a:ext uri="{FF2B5EF4-FFF2-40B4-BE49-F238E27FC236}">
                <a16:creationId xmlns:a16="http://schemas.microsoft.com/office/drawing/2014/main" id="{B1D5CBDF-C8D3-4BDE-8E92-EAA4D68E0857}"/>
              </a:ext>
              <a:ext uri="{C183D7F6-B498-43B3-948B-1728B52AA6E4}">
                <adec:decorative xmlns:adec="http://schemas.microsoft.com/office/drawing/2017/decorative" val="1"/>
              </a:ext>
            </a:extLst>
          </p:cNvPr>
          <p:cNvGrpSpPr/>
          <p:nvPr/>
        </p:nvGrpSpPr>
        <p:grpSpPr>
          <a:xfrm>
            <a:off x="3750906" y="461747"/>
            <a:ext cx="785592" cy="4918749"/>
            <a:chOff x="3718348" y="461747"/>
            <a:chExt cx="818150" cy="4998158"/>
          </a:xfrm>
        </p:grpSpPr>
        <p:grpSp>
          <p:nvGrpSpPr>
            <p:cNvPr id="45" name="Group 44">
              <a:extLst>
                <a:ext uri="{FF2B5EF4-FFF2-40B4-BE49-F238E27FC236}">
                  <a16:creationId xmlns:a16="http://schemas.microsoft.com/office/drawing/2014/main" id="{7E71BD8F-422E-4E5E-8228-80F11A6AFB59}"/>
                </a:ext>
              </a:extLst>
            </p:cNvPr>
            <p:cNvGrpSpPr/>
            <p:nvPr/>
          </p:nvGrpSpPr>
          <p:grpSpPr>
            <a:xfrm>
              <a:off x="3718348" y="461747"/>
              <a:ext cx="818150" cy="4998158"/>
              <a:chOff x="3641446" y="412328"/>
              <a:chExt cx="818150" cy="5736592"/>
            </a:xfrm>
          </p:grpSpPr>
          <p:pic>
            <p:nvPicPr>
              <p:cNvPr id="10" name="Picture 9">
                <a:extLst>
                  <a:ext uri="{FF2B5EF4-FFF2-40B4-BE49-F238E27FC236}">
                    <a16:creationId xmlns:a16="http://schemas.microsoft.com/office/drawing/2014/main" id="{4BD86475-E614-4241-A154-64BD050A850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641446" y="412328"/>
                <a:ext cx="700088" cy="1356085"/>
              </a:xfrm>
              <a:prstGeom prst="rect">
                <a:avLst/>
              </a:prstGeom>
            </p:spPr>
          </p:pic>
          <p:pic>
            <p:nvPicPr>
              <p:cNvPr id="12" name="Picture 11">
                <a:extLst>
                  <a:ext uri="{FF2B5EF4-FFF2-40B4-BE49-F238E27FC236}">
                    <a16:creationId xmlns:a16="http://schemas.microsoft.com/office/drawing/2014/main" id="{20EBBA71-4DB0-49D3-B95E-8749547D5F0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819210" y="529084"/>
                <a:ext cx="376417" cy="384218"/>
              </a:xfrm>
              <a:prstGeom prst="rect">
                <a:avLst/>
              </a:prstGeom>
            </p:spPr>
          </p:pic>
          <p:pic>
            <p:nvPicPr>
              <p:cNvPr id="14" name="Picture 5">
                <a:extLst>
                  <a:ext uri="{FF2B5EF4-FFF2-40B4-BE49-F238E27FC236}">
                    <a16:creationId xmlns:a16="http://schemas.microsoft.com/office/drawing/2014/main" id="{DF8EE8E1-2C77-4536-B9C3-85D65C375E3A}"/>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7344" y="1253498"/>
                <a:ext cx="418096" cy="3981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8875EF48-0DD4-4065-AD68-DA187A395B4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675436" y="1885169"/>
                <a:ext cx="700088" cy="1356085"/>
              </a:xfrm>
              <a:prstGeom prst="rect">
                <a:avLst/>
              </a:prstGeom>
            </p:spPr>
          </p:pic>
          <p:pic>
            <p:nvPicPr>
              <p:cNvPr id="18" name="Picture 17">
                <a:extLst>
                  <a:ext uri="{FF2B5EF4-FFF2-40B4-BE49-F238E27FC236}">
                    <a16:creationId xmlns:a16="http://schemas.microsoft.com/office/drawing/2014/main" id="{E7365360-0C9F-4D65-B20C-671914FBBDB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685249" y="3347940"/>
                <a:ext cx="700088" cy="1356085"/>
              </a:xfrm>
              <a:prstGeom prst="rect">
                <a:avLst/>
              </a:prstGeom>
            </p:spPr>
          </p:pic>
          <p:pic>
            <p:nvPicPr>
              <p:cNvPr id="21" name="Picture 20">
                <a:extLst>
                  <a:ext uri="{FF2B5EF4-FFF2-40B4-BE49-F238E27FC236}">
                    <a16:creationId xmlns:a16="http://schemas.microsoft.com/office/drawing/2014/main" id="{B89D8A67-954F-4F24-940E-3F5BBA0CCBC2}"/>
                  </a:ext>
                </a:extLst>
              </p:cNvPr>
              <p:cNvPicPr>
                <a:picLocks noChangeAspect="1"/>
              </p:cNvPicPr>
              <p:nvPr/>
            </p:nvPicPr>
            <p:blipFill>
              <a:blip r:embed="rId6"/>
              <a:srcRect/>
              <a:stretch/>
            </p:blipFill>
            <p:spPr>
              <a:xfrm>
                <a:off x="3836410" y="3464937"/>
                <a:ext cx="378139" cy="360108"/>
              </a:xfrm>
              <a:prstGeom prst="rect">
                <a:avLst/>
              </a:prstGeom>
            </p:spPr>
          </p:pic>
          <p:pic>
            <p:nvPicPr>
              <p:cNvPr id="23" name="Picture 22">
                <a:extLst>
                  <a:ext uri="{FF2B5EF4-FFF2-40B4-BE49-F238E27FC236}">
                    <a16:creationId xmlns:a16="http://schemas.microsoft.com/office/drawing/2014/main" id="{289D7CDD-A82E-4431-8C3F-45B678E3817D}"/>
                  </a:ext>
                </a:extLst>
              </p:cNvPr>
              <p:cNvPicPr>
                <a:picLocks noChangeAspect="1"/>
              </p:cNvPicPr>
              <p:nvPr/>
            </p:nvPicPr>
            <p:blipFill>
              <a:blip r:embed="rId7"/>
              <a:srcRect/>
              <a:stretch/>
            </p:blipFill>
            <p:spPr>
              <a:xfrm>
                <a:off x="3859900" y="4206426"/>
                <a:ext cx="378139" cy="360108"/>
              </a:xfrm>
              <a:prstGeom prst="rect">
                <a:avLst/>
              </a:prstGeom>
            </p:spPr>
          </p:pic>
          <p:pic>
            <p:nvPicPr>
              <p:cNvPr id="25" name="Picture 24">
                <a:extLst>
                  <a:ext uri="{FF2B5EF4-FFF2-40B4-BE49-F238E27FC236}">
                    <a16:creationId xmlns:a16="http://schemas.microsoft.com/office/drawing/2014/main" id="{E2B2BE8F-3366-493B-B35A-BEFF8EA06601}"/>
                  </a:ext>
                </a:extLst>
              </p:cNvPr>
              <p:cNvPicPr>
                <a:picLocks noChangeAspect="1"/>
              </p:cNvPicPr>
              <p:nvPr/>
            </p:nvPicPr>
            <p:blipFill>
              <a:blip r:embed="rId8"/>
              <a:srcRect/>
              <a:stretch/>
            </p:blipFill>
            <p:spPr>
              <a:xfrm>
                <a:off x="3831772" y="1991854"/>
                <a:ext cx="373668" cy="355850"/>
              </a:xfrm>
              <a:prstGeom prst="rect">
                <a:avLst/>
              </a:prstGeom>
            </p:spPr>
          </p:pic>
          <p:pic>
            <p:nvPicPr>
              <p:cNvPr id="27" name="Picture 4">
                <a:extLst>
                  <a:ext uri="{FF2B5EF4-FFF2-40B4-BE49-F238E27FC236}">
                    <a16:creationId xmlns:a16="http://schemas.microsoft.com/office/drawing/2014/main" id="{FBA1C4BC-64A3-4B23-A2CB-F235E489ED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6386" y="2784099"/>
                <a:ext cx="298186" cy="29057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6F495674-4B84-4D33-A869-25BD97EE29E3}"/>
                  </a:ext>
                </a:extLst>
              </p:cNvPr>
              <p:cNvPicPr>
                <a:picLocks noChangeAspect="1"/>
              </p:cNvPicPr>
              <p:nvPr/>
            </p:nvPicPr>
            <p:blipFill>
              <a:blip r:embed="rId10"/>
              <a:stretch>
                <a:fillRect/>
              </a:stretch>
            </p:blipFill>
            <p:spPr>
              <a:xfrm>
                <a:off x="3678546" y="4701120"/>
                <a:ext cx="781050" cy="1447800"/>
              </a:xfrm>
              <a:prstGeom prst="rect">
                <a:avLst/>
              </a:prstGeom>
            </p:spPr>
          </p:pic>
        </p:grpSp>
        <p:pic>
          <p:nvPicPr>
            <p:cNvPr id="33" name="Picture 3">
              <a:extLst>
                <a:ext uri="{FF2B5EF4-FFF2-40B4-BE49-F238E27FC236}">
                  <a16:creationId xmlns:a16="http://schemas.microsoft.com/office/drawing/2014/main" id="{024EE8F1-61A0-4DC5-80A5-49061F9257F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67568" y="4380680"/>
              <a:ext cx="305121" cy="28396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5">
              <a:extLst>
                <a:ext uri="{FF2B5EF4-FFF2-40B4-BE49-F238E27FC236}">
                  <a16:creationId xmlns:a16="http://schemas.microsoft.com/office/drawing/2014/main" id="{C065984D-7997-474D-A7A2-637039A1938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3288" y="4964305"/>
              <a:ext cx="287901" cy="287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87D473A5-F536-4C93-A75B-EC2601B87209}"/>
              </a:ext>
              <a:ext uri="{C183D7F6-B498-43B3-948B-1728B52AA6E4}">
                <adec:decorative xmlns:adec="http://schemas.microsoft.com/office/drawing/2017/decorative" val="1"/>
              </a:ext>
            </a:extLst>
          </p:cNvPr>
          <p:cNvGrpSpPr/>
          <p:nvPr/>
        </p:nvGrpSpPr>
        <p:grpSpPr>
          <a:xfrm>
            <a:off x="4593824" y="891300"/>
            <a:ext cx="5015823" cy="2537700"/>
            <a:chOff x="4621473" y="1048466"/>
            <a:chExt cx="7486017" cy="2740192"/>
          </a:xfrm>
        </p:grpSpPr>
        <p:cxnSp>
          <p:nvCxnSpPr>
            <p:cNvPr id="24" name="Straight Connector 23">
              <a:extLst>
                <a:ext uri="{FF2B5EF4-FFF2-40B4-BE49-F238E27FC236}">
                  <a16:creationId xmlns:a16="http://schemas.microsoft.com/office/drawing/2014/main" id="{CFE81F1D-4766-4394-9357-94DC4A47DF74}"/>
                </a:ext>
              </a:extLst>
            </p:cNvPr>
            <p:cNvCxnSpPr>
              <a:cxnSpLocks/>
            </p:cNvCxnSpPr>
            <p:nvPr/>
          </p:nvCxnSpPr>
          <p:spPr>
            <a:xfrm>
              <a:off x="4621473" y="1048466"/>
              <a:ext cx="748601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F11FBD2-00A7-4EAA-9AF9-F2306A3073CF}"/>
                </a:ext>
              </a:extLst>
            </p:cNvPr>
            <p:cNvCxnSpPr>
              <a:cxnSpLocks/>
            </p:cNvCxnSpPr>
            <p:nvPr/>
          </p:nvCxnSpPr>
          <p:spPr>
            <a:xfrm>
              <a:off x="4621473" y="1743289"/>
              <a:ext cx="748601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E255E0A-7E8E-4B38-BD49-36B855B872B9}"/>
                </a:ext>
              </a:extLst>
            </p:cNvPr>
            <p:cNvCxnSpPr>
              <a:cxnSpLocks/>
            </p:cNvCxnSpPr>
            <p:nvPr/>
          </p:nvCxnSpPr>
          <p:spPr>
            <a:xfrm>
              <a:off x="4621474" y="2436610"/>
              <a:ext cx="748601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E5E59A-1CFE-4C49-B261-EA4797FF9EBB}"/>
                </a:ext>
              </a:extLst>
            </p:cNvPr>
            <p:cNvCxnSpPr>
              <a:cxnSpLocks/>
            </p:cNvCxnSpPr>
            <p:nvPr/>
          </p:nvCxnSpPr>
          <p:spPr>
            <a:xfrm>
              <a:off x="4621475" y="3102858"/>
              <a:ext cx="748601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50D15E2-95FE-41AB-AEFE-8E7B17006C94}"/>
                </a:ext>
              </a:extLst>
            </p:cNvPr>
            <p:cNvCxnSpPr>
              <a:cxnSpLocks/>
            </p:cNvCxnSpPr>
            <p:nvPr/>
          </p:nvCxnSpPr>
          <p:spPr>
            <a:xfrm>
              <a:off x="4621473" y="3788658"/>
              <a:ext cx="748601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87D473A5-F536-4C93-A75B-EC2601B87209}"/>
              </a:ext>
              <a:ext uri="{C183D7F6-B498-43B3-948B-1728B52AA6E4}">
                <adec:decorative xmlns:adec="http://schemas.microsoft.com/office/drawing/2017/decorative" val="1"/>
              </a:ext>
            </a:extLst>
          </p:cNvPr>
          <p:cNvGrpSpPr/>
          <p:nvPr/>
        </p:nvGrpSpPr>
        <p:grpSpPr>
          <a:xfrm>
            <a:off x="4593824" y="4010400"/>
            <a:ext cx="5015822" cy="1312822"/>
            <a:chOff x="4621473" y="1048466"/>
            <a:chExt cx="7486016" cy="1388144"/>
          </a:xfrm>
        </p:grpSpPr>
        <p:cxnSp>
          <p:nvCxnSpPr>
            <p:cNvPr id="32" name="Straight Connector 31">
              <a:extLst>
                <a:ext uri="{FF2B5EF4-FFF2-40B4-BE49-F238E27FC236}">
                  <a16:creationId xmlns:a16="http://schemas.microsoft.com/office/drawing/2014/main" id="{CFE81F1D-4766-4394-9357-94DC4A47DF74}"/>
                </a:ext>
              </a:extLst>
            </p:cNvPr>
            <p:cNvCxnSpPr>
              <a:cxnSpLocks/>
            </p:cNvCxnSpPr>
            <p:nvPr/>
          </p:nvCxnSpPr>
          <p:spPr>
            <a:xfrm>
              <a:off x="4621473" y="1048466"/>
              <a:ext cx="748601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F11FBD2-00A7-4EAA-9AF9-F2306A3073CF}"/>
                </a:ext>
              </a:extLst>
            </p:cNvPr>
            <p:cNvCxnSpPr>
              <a:cxnSpLocks/>
            </p:cNvCxnSpPr>
            <p:nvPr/>
          </p:nvCxnSpPr>
          <p:spPr>
            <a:xfrm>
              <a:off x="4621473" y="1743289"/>
              <a:ext cx="748601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E255E0A-7E8E-4B38-BD49-36B855B872B9}"/>
                </a:ext>
              </a:extLst>
            </p:cNvPr>
            <p:cNvCxnSpPr>
              <a:cxnSpLocks/>
            </p:cNvCxnSpPr>
            <p:nvPr/>
          </p:nvCxnSpPr>
          <p:spPr>
            <a:xfrm>
              <a:off x="4621474" y="2436610"/>
              <a:ext cx="748601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8261ABC1-D613-4F08-B49C-ADB296DCC52E}"/>
              </a:ext>
            </a:extLst>
          </p:cNvPr>
          <p:cNvPicPr>
            <a:picLocks noChangeAspect="1"/>
          </p:cNvPicPr>
          <p:nvPr/>
        </p:nvPicPr>
        <p:blipFill>
          <a:blip r:embed="rId13"/>
          <a:stretch>
            <a:fillRect/>
          </a:stretch>
        </p:blipFill>
        <p:spPr>
          <a:xfrm>
            <a:off x="3783543" y="5341781"/>
            <a:ext cx="771525" cy="409575"/>
          </a:xfrm>
          <a:prstGeom prst="rect">
            <a:avLst/>
          </a:prstGeom>
        </p:spPr>
      </p:pic>
      <mc:AlternateContent xmlns:mc="http://schemas.openxmlformats.org/markup-compatibility/2006" xmlns:p14="http://schemas.microsoft.com/office/powerpoint/2010/main">
        <mc:Choice Requires="p14">
          <p:contentPart p14:bwMode="auto" r:id="rId14">
            <p14:nvContentPartPr>
              <p14:cNvPr id="4" name="Ink 3">
                <a:extLst>
                  <a:ext uri="{FF2B5EF4-FFF2-40B4-BE49-F238E27FC236}">
                    <a16:creationId xmlns:a16="http://schemas.microsoft.com/office/drawing/2014/main" id="{31552F7C-1550-26BA-C56B-C95D882AF646}"/>
                  </a:ext>
                </a:extLst>
              </p14:cNvPr>
              <p14:cNvContentPartPr/>
              <p14:nvPr/>
            </p14:nvContentPartPr>
            <p14:xfrm>
              <a:off x="7049160" y="583200"/>
              <a:ext cx="2005560" cy="5326560"/>
            </p14:xfrm>
          </p:contentPart>
        </mc:Choice>
        <mc:Fallback xmlns="">
          <p:pic>
            <p:nvPicPr>
              <p:cNvPr id="4" name="Ink 3">
                <a:extLst>
                  <a:ext uri="{FF2B5EF4-FFF2-40B4-BE49-F238E27FC236}">
                    <a16:creationId xmlns:a16="http://schemas.microsoft.com/office/drawing/2014/main" id="{31552F7C-1550-26BA-C56B-C95D882AF646}"/>
                  </a:ext>
                </a:extLst>
              </p:cNvPr>
              <p:cNvPicPr/>
              <p:nvPr/>
            </p:nvPicPr>
            <p:blipFill>
              <a:blip r:embed="rId15"/>
              <a:stretch>
                <a:fillRect/>
              </a:stretch>
            </p:blipFill>
            <p:spPr>
              <a:xfrm>
                <a:off x="7039800" y="573840"/>
                <a:ext cx="2024280" cy="5345280"/>
              </a:xfrm>
              <a:prstGeom prst="rect">
                <a:avLst/>
              </a:prstGeom>
            </p:spPr>
          </p:pic>
        </mc:Fallback>
      </mc:AlternateContent>
    </p:spTree>
    <p:extLst>
      <p:ext uri="{BB962C8B-B14F-4D97-AF65-F5344CB8AC3E}">
        <p14:creationId xmlns:p14="http://schemas.microsoft.com/office/powerpoint/2010/main" val="19136539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cs typeface="Segoe UI"/>
              </a:rPr>
              <a:t>Azure </a:t>
            </a:r>
            <a:r>
              <a:rPr lang="en-US" dirty="0">
                <a:cs typeface="Segoe UI"/>
              </a:rPr>
              <a:t>Key Vault</a:t>
            </a:r>
          </a:p>
        </p:txBody>
      </p:sp>
      <p:pic>
        <p:nvPicPr>
          <p:cNvPr id="4" name="Picture 4">
            <a:extLst>
              <a:ext uri="{FF2B5EF4-FFF2-40B4-BE49-F238E27FC236}">
                <a16:creationId xmlns:a16="http://schemas.microsoft.com/office/drawing/2014/main" id="{7F574CAE-204D-44E9-9399-B1518719568F}"/>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0222" y="2561671"/>
            <a:ext cx="1309148" cy="2233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63424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B7DA-5328-4668-8ED4-84CC5A9BADEB}"/>
              </a:ext>
            </a:extLst>
          </p:cNvPr>
          <p:cNvSpPr>
            <a:spLocks noGrp="1"/>
          </p:cNvSpPr>
          <p:nvPr>
            <p:ph type="title"/>
          </p:nvPr>
        </p:nvSpPr>
        <p:spPr/>
        <p:txBody>
          <a:bodyPr/>
          <a:lstStyle/>
          <a:p>
            <a:r>
              <a:rPr lang="en-US" dirty="0">
                <a:cs typeface="Segoe UI"/>
              </a:rPr>
              <a:t>Azure AD Authentication for </a:t>
            </a:r>
            <a:r>
              <a:rPr lang="en-US">
                <a:cs typeface="Segoe UI"/>
              </a:rPr>
              <a:t>Azure SQL</a:t>
            </a:r>
            <a:endParaRPr lang="en-US" dirty="0"/>
          </a:p>
        </p:txBody>
      </p:sp>
      <p:sp>
        <p:nvSpPr>
          <p:cNvPr id="6" name="Rectangle 5">
            <a:extLst>
              <a:ext uri="{FF2B5EF4-FFF2-40B4-BE49-F238E27FC236}">
                <a16:creationId xmlns:a16="http://schemas.microsoft.com/office/drawing/2014/main" id="{46B2394B-ECF1-4544-976A-4FD86669B6FF}"/>
              </a:ext>
            </a:extLst>
          </p:cNvPr>
          <p:cNvSpPr/>
          <p:nvPr/>
        </p:nvSpPr>
        <p:spPr>
          <a:xfrm>
            <a:off x="649522" y="1203069"/>
            <a:ext cx="5503533" cy="1062101"/>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An alternative to SQL Server authentication</a:t>
            </a:r>
          </a:p>
        </p:txBody>
      </p:sp>
      <p:sp>
        <p:nvSpPr>
          <p:cNvPr id="7" name="Rectangle 6">
            <a:extLst>
              <a:ext uri="{FF2B5EF4-FFF2-40B4-BE49-F238E27FC236}">
                <a16:creationId xmlns:a16="http://schemas.microsoft.com/office/drawing/2014/main" id="{6655CA15-1F3F-46E4-8F3A-2D5189285C5E}"/>
              </a:ext>
            </a:extLst>
          </p:cNvPr>
          <p:cNvSpPr/>
          <p:nvPr/>
        </p:nvSpPr>
        <p:spPr>
          <a:xfrm>
            <a:off x="649521" y="2373124"/>
            <a:ext cx="5446479" cy="1062101"/>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Helps stop the proliferation of user identities across database servers</a:t>
            </a:r>
          </a:p>
        </p:txBody>
      </p:sp>
      <p:sp>
        <p:nvSpPr>
          <p:cNvPr id="9" name="Rectangle 8">
            <a:extLst>
              <a:ext uri="{FF2B5EF4-FFF2-40B4-BE49-F238E27FC236}">
                <a16:creationId xmlns:a16="http://schemas.microsoft.com/office/drawing/2014/main" id="{7DD9A499-D54F-4D40-AFE5-828BCF6B037F}"/>
              </a:ext>
            </a:extLst>
          </p:cNvPr>
          <p:cNvSpPr/>
          <p:nvPr/>
        </p:nvSpPr>
        <p:spPr>
          <a:xfrm>
            <a:off x="649521" y="3543179"/>
            <a:ext cx="5446479" cy="1062101"/>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Allows password rotation in a single place</a:t>
            </a:r>
          </a:p>
        </p:txBody>
      </p:sp>
      <p:sp>
        <p:nvSpPr>
          <p:cNvPr id="11" name="Rectangle 10">
            <a:extLst>
              <a:ext uri="{FF2B5EF4-FFF2-40B4-BE49-F238E27FC236}">
                <a16:creationId xmlns:a16="http://schemas.microsoft.com/office/drawing/2014/main" id="{C5E961E9-898D-4291-8E44-F6890A4682B5}"/>
              </a:ext>
            </a:extLst>
          </p:cNvPr>
          <p:cNvSpPr/>
          <p:nvPr/>
        </p:nvSpPr>
        <p:spPr>
          <a:xfrm>
            <a:off x="652240" y="4713234"/>
            <a:ext cx="5443760" cy="1062101"/>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Customers can manage database permissions using external (Azure AD) groups</a:t>
            </a:r>
          </a:p>
        </p:txBody>
      </p:sp>
      <p:grpSp>
        <p:nvGrpSpPr>
          <p:cNvPr id="5" name="Group 4" descr="An Azure AD database administrator and SQL Database administrator provide access to database users. ">
            <a:extLst>
              <a:ext uri="{FF2B5EF4-FFF2-40B4-BE49-F238E27FC236}">
                <a16:creationId xmlns:a16="http://schemas.microsoft.com/office/drawing/2014/main" id="{11EFC6A8-FCEC-4687-9F4A-29D73A1621F5}"/>
              </a:ext>
            </a:extLst>
          </p:cNvPr>
          <p:cNvGrpSpPr/>
          <p:nvPr/>
        </p:nvGrpSpPr>
        <p:grpSpPr>
          <a:xfrm>
            <a:off x="7209932" y="1229321"/>
            <a:ext cx="4165415" cy="4294817"/>
            <a:chOff x="6589511" y="1291350"/>
            <a:chExt cx="5205887" cy="4943425"/>
          </a:xfrm>
        </p:grpSpPr>
        <p:pic>
          <p:nvPicPr>
            <p:cNvPr id="10" name="Picture 9">
              <a:extLst>
                <a:ext uri="{FF2B5EF4-FFF2-40B4-BE49-F238E27FC236}">
                  <a16:creationId xmlns:a16="http://schemas.microsoft.com/office/drawing/2014/main" id="{19466128-07C7-4DCC-97F1-2727E338842D}"/>
                </a:ext>
              </a:extLst>
            </p:cNvPr>
            <p:cNvPicPr>
              <a:picLocks noChangeAspect="1"/>
            </p:cNvPicPr>
            <p:nvPr/>
          </p:nvPicPr>
          <p:blipFill>
            <a:blip r:embed="rId3"/>
            <a:stretch>
              <a:fillRect/>
            </a:stretch>
          </p:blipFill>
          <p:spPr>
            <a:xfrm>
              <a:off x="8901366" y="1291350"/>
              <a:ext cx="521264" cy="672905"/>
            </a:xfrm>
            <a:prstGeom prst="rect">
              <a:avLst/>
            </a:prstGeom>
          </p:spPr>
        </p:pic>
        <p:grpSp>
          <p:nvGrpSpPr>
            <p:cNvPr id="55" name="Group 54">
              <a:extLst>
                <a:ext uri="{FF2B5EF4-FFF2-40B4-BE49-F238E27FC236}">
                  <a16:creationId xmlns:a16="http://schemas.microsoft.com/office/drawing/2014/main" id="{46BA9829-7B5F-4AAA-8ACE-EAFA29092928}"/>
                </a:ext>
              </a:extLst>
            </p:cNvPr>
            <p:cNvGrpSpPr/>
            <p:nvPr/>
          </p:nvGrpSpPr>
          <p:grpSpPr>
            <a:xfrm>
              <a:off x="6589511" y="1627803"/>
              <a:ext cx="5205887" cy="3265943"/>
              <a:chOff x="6762907" y="1388807"/>
              <a:chExt cx="5460150" cy="3900622"/>
            </a:xfrm>
          </p:grpSpPr>
          <p:pic>
            <p:nvPicPr>
              <p:cNvPr id="4" name="Picture 3">
                <a:extLst>
                  <a:ext uri="{FF2B5EF4-FFF2-40B4-BE49-F238E27FC236}">
                    <a16:creationId xmlns:a16="http://schemas.microsoft.com/office/drawing/2014/main" id="{78EFA5C7-5D85-4962-B290-88BC049974C4}"/>
                  </a:ext>
                </a:extLst>
              </p:cNvPr>
              <p:cNvPicPr>
                <a:picLocks noChangeAspect="1"/>
              </p:cNvPicPr>
              <p:nvPr/>
            </p:nvPicPr>
            <p:blipFill>
              <a:blip r:embed="rId4"/>
              <a:stretch>
                <a:fillRect/>
              </a:stretch>
            </p:blipFill>
            <p:spPr>
              <a:xfrm>
                <a:off x="6762907" y="2757534"/>
                <a:ext cx="1334396" cy="1337021"/>
              </a:xfrm>
              <a:prstGeom prst="rect">
                <a:avLst/>
              </a:prstGeom>
            </p:spPr>
          </p:pic>
          <p:sp>
            <p:nvSpPr>
              <p:cNvPr id="8" name="TextBox 7">
                <a:extLst>
                  <a:ext uri="{FF2B5EF4-FFF2-40B4-BE49-F238E27FC236}">
                    <a16:creationId xmlns:a16="http://schemas.microsoft.com/office/drawing/2014/main" id="{77AFDDA9-391D-4664-A8D0-30151D053D48}"/>
                  </a:ext>
                </a:extLst>
              </p:cNvPr>
              <p:cNvSpPr txBox="1"/>
              <p:nvPr/>
            </p:nvSpPr>
            <p:spPr>
              <a:xfrm>
                <a:off x="6867682" y="4007994"/>
                <a:ext cx="1124846" cy="404346"/>
              </a:xfrm>
              <a:prstGeom prst="rect">
                <a:avLst/>
              </a:prstGeom>
              <a:noFill/>
            </p:spPr>
            <p:txBody>
              <a:bodyPr wrap="square">
                <a:spAutoFit/>
              </a:bodyPr>
              <a:lstStyle/>
              <a:p>
                <a:r>
                  <a:rPr lang="en-US" sz="1600" b="0" i="0" dirty="0">
                    <a:solidFill>
                      <a:srgbClr val="171717"/>
                    </a:solidFill>
                    <a:effectLst/>
                    <a:latin typeface="Segoe UI" panose="020B0502040204020203" pitchFamily="34" charset="0"/>
                  </a:rPr>
                  <a:t>Azure AD </a:t>
                </a:r>
                <a:endParaRPr lang="en-US" sz="1600" dirty="0"/>
              </a:p>
            </p:txBody>
          </p:sp>
          <p:sp>
            <p:nvSpPr>
              <p:cNvPr id="12" name="TextBox 11">
                <a:extLst>
                  <a:ext uri="{FF2B5EF4-FFF2-40B4-BE49-F238E27FC236}">
                    <a16:creationId xmlns:a16="http://schemas.microsoft.com/office/drawing/2014/main" id="{83F88B47-0EF4-44D7-AA35-1E89AB8A234D}"/>
                  </a:ext>
                </a:extLst>
              </p:cNvPr>
              <p:cNvSpPr txBox="1"/>
              <p:nvPr/>
            </p:nvSpPr>
            <p:spPr>
              <a:xfrm>
                <a:off x="8495761" y="1709460"/>
                <a:ext cx="1863648" cy="992487"/>
              </a:xfrm>
              <a:prstGeom prst="rect">
                <a:avLst/>
              </a:prstGeom>
              <a:noFill/>
            </p:spPr>
            <p:txBody>
              <a:bodyPr wrap="square">
                <a:spAutoFit/>
              </a:bodyPr>
              <a:lstStyle/>
              <a:p>
                <a:pPr algn="ctr"/>
                <a:r>
                  <a:rPr lang="en-US" sz="1600" b="0" i="0" dirty="0">
                    <a:solidFill>
                      <a:srgbClr val="171717"/>
                    </a:solidFill>
                    <a:effectLst/>
                    <a:latin typeface="Segoe UI" panose="020B0502040204020203" pitchFamily="34" charset="0"/>
                  </a:rPr>
                  <a:t>Azure AD Database Administrator</a:t>
                </a:r>
                <a:endParaRPr lang="en-US" sz="1600" dirty="0"/>
              </a:p>
            </p:txBody>
          </p:sp>
          <p:cxnSp>
            <p:nvCxnSpPr>
              <p:cNvPr id="19" name="Straight Arrow Connector 18">
                <a:extLst>
                  <a:ext uri="{FF2B5EF4-FFF2-40B4-BE49-F238E27FC236}">
                    <a16:creationId xmlns:a16="http://schemas.microsoft.com/office/drawing/2014/main" id="{16A2F8A6-AF38-4147-82AA-C3E08DA4BB6D}"/>
                  </a:ext>
                </a:extLst>
              </p:cNvPr>
              <p:cNvCxnSpPr>
                <a:cxnSpLocks/>
                <a:stCxn id="10" idx="1"/>
                <a:endCxn id="4" idx="0"/>
              </p:cNvCxnSpPr>
              <p:nvPr/>
            </p:nvCxnSpPr>
            <p:spPr>
              <a:xfrm flipH="1">
                <a:off x="7430106" y="1388807"/>
                <a:ext cx="1757572" cy="1368727"/>
              </a:xfrm>
              <a:prstGeom prst="straightConnector1">
                <a:avLst/>
              </a:prstGeom>
              <a:ln w="1587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B05A942B-A71B-486F-A3B4-32DE8E2A2BC9}"/>
                  </a:ext>
                </a:extLst>
              </p:cNvPr>
              <p:cNvPicPr>
                <a:picLocks noChangeAspect="1"/>
              </p:cNvPicPr>
              <p:nvPr/>
            </p:nvPicPr>
            <p:blipFill>
              <a:blip r:embed="rId5"/>
              <a:stretch>
                <a:fillRect/>
              </a:stretch>
            </p:blipFill>
            <p:spPr>
              <a:xfrm>
                <a:off x="8998994" y="3934025"/>
                <a:ext cx="719390" cy="951058"/>
              </a:xfrm>
              <a:prstGeom prst="rect">
                <a:avLst/>
              </a:prstGeom>
            </p:spPr>
          </p:pic>
          <p:sp>
            <p:nvSpPr>
              <p:cNvPr id="28" name="TextBox 27">
                <a:extLst>
                  <a:ext uri="{FF2B5EF4-FFF2-40B4-BE49-F238E27FC236}">
                    <a16:creationId xmlns:a16="http://schemas.microsoft.com/office/drawing/2014/main" id="{11615A21-F044-412A-9A88-53BFCAF1E743}"/>
                  </a:ext>
                </a:extLst>
              </p:cNvPr>
              <p:cNvSpPr txBox="1"/>
              <p:nvPr/>
            </p:nvSpPr>
            <p:spPr>
              <a:xfrm>
                <a:off x="8796266" y="4885083"/>
                <a:ext cx="1124846" cy="404346"/>
              </a:xfrm>
              <a:prstGeom prst="rect">
                <a:avLst/>
              </a:prstGeom>
              <a:noFill/>
            </p:spPr>
            <p:txBody>
              <a:bodyPr wrap="square">
                <a:spAutoFit/>
              </a:bodyPr>
              <a:lstStyle/>
              <a:p>
                <a:r>
                  <a:rPr lang="en-US" sz="1600" b="0" i="0" dirty="0">
                    <a:solidFill>
                      <a:srgbClr val="171717"/>
                    </a:solidFill>
                    <a:effectLst/>
                    <a:latin typeface="Segoe UI" panose="020B0502040204020203" pitchFamily="34" charset="0"/>
                  </a:rPr>
                  <a:t>Azure AD </a:t>
                </a:r>
                <a:endParaRPr lang="en-US" sz="1600" dirty="0"/>
              </a:p>
            </p:txBody>
          </p:sp>
          <p:pic>
            <p:nvPicPr>
              <p:cNvPr id="30" name="Picture 29">
                <a:extLst>
                  <a:ext uri="{FF2B5EF4-FFF2-40B4-BE49-F238E27FC236}">
                    <a16:creationId xmlns:a16="http://schemas.microsoft.com/office/drawing/2014/main" id="{EDB37D0A-4396-47F1-AD2C-A027D7968FA0}"/>
                  </a:ext>
                </a:extLst>
              </p:cNvPr>
              <p:cNvPicPr>
                <a:picLocks noChangeAspect="1"/>
              </p:cNvPicPr>
              <p:nvPr/>
            </p:nvPicPr>
            <p:blipFill>
              <a:blip r:embed="rId3"/>
              <a:stretch>
                <a:fillRect/>
              </a:stretch>
            </p:blipFill>
            <p:spPr>
              <a:xfrm>
                <a:off x="10841664" y="2346663"/>
                <a:ext cx="651262" cy="840721"/>
              </a:xfrm>
              <a:prstGeom prst="rect">
                <a:avLst/>
              </a:prstGeom>
            </p:spPr>
          </p:pic>
          <p:sp>
            <p:nvSpPr>
              <p:cNvPr id="32" name="TextBox 31">
                <a:extLst>
                  <a:ext uri="{FF2B5EF4-FFF2-40B4-BE49-F238E27FC236}">
                    <a16:creationId xmlns:a16="http://schemas.microsoft.com/office/drawing/2014/main" id="{6A25E703-9817-4EF1-B3B1-0E33FF7DA7F0}"/>
                  </a:ext>
                </a:extLst>
              </p:cNvPr>
              <p:cNvSpPr txBox="1"/>
              <p:nvPr/>
            </p:nvSpPr>
            <p:spPr>
              <a:xfrm>
                <a:off x="10359409" y="3126629"/>
                <a:ext cx="1863648" cy="698416"/>
              </a:xfrm>
              <a:prstGeom prst="rect">
                <a:avLst/>
              </a:prstGeom>
              <a:noFill/>
            </p:spPr>
            <p:txBody>
              <a:bodyPr wrap="square">
                <a:spAutoFit/>
              </a:bodyPr>
              <a:lstStyle/>
              <a:p>
                <a:pPr algn="ctr"/>
                <a:r>
                  <a:rPr lang="en-US" sz="1600" b="0" i="0" dirty="0">
                    <a:solidFill>
                      <a:srgbClr val="171717"/>
                    </a:solidFill>
                    <a:effectLst/>
                    <a:latin typeface="Segoe UI" panose="020B0502040204020203" pitchFamily="34" charset="0"/>
                  </a:rPr>
                  <a:t>SQL Database Administrator</a:t>
                </a:r>
                <a:endParaRPr lang="en-US" sz="1600" dirty="0"/>
              </a:p>
            </p:txBody>
          </p:sp>
          <p:cxnSp>
            <p:nvCxnSpPr>
              <p:cNvPr id="34" name="Straight Arrow Connector 33">
                <a:extLst>
                  <a:ext uri="{FF2B5EF4-FFF2-40B4-BE49-F238E27FC236}">
                    <a16:creationId xmlns:a16="http://schemas.microsoft.com/office/drawing/2014/main" id="{C0FCB249-B413-45D4-98D1-7334708C10F9}"/>
                  </a:ext>
                </a:extLst>
              </p:cNvPr>
              <p:cNvCxnSpPr>
                <a:cxnSpLocks/>
                <a:stCxn id="30" idx="1"/>
                <a:endCxn id="26" idx="0"/>
              </p:cNvCxnSpPr>
              <p:nvPr/>
            </p:nvCxnSpPr>
            <p:spPr>
              <a:xfrm flipH="1">
                <a:off x="9358689" y="2767024"/>
                <a:ext cx="1482975" cy="1167001"/>
              </a:xfrm>
              <a:prstGeom prst="straightConnector1">
                <a:avLst/>
              </a:prstGeom>
              <a:ln w="1587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6962108-EAC9-4205-9CD6-5BE530AA543A}"/>
                  </a:ext>
                </a:extLst>
              </p:cNvPr>
              <p:cNvCxnSpPr>
                <a:cxnSpLocks/>
                <a:stCxn id="26" idx="1"/>
              </p:cNvCxnSpPr>
              <p:nvPr/>
            </p:nvCxnSpPr>
            <p:spPr>
              <a:xfrm flipH="1" flipV="1">
                <a:off x="7992528" y="3659744"/>
                <a:ext cx="1006466" cy="749810"/>
              </a:xfrm>
              <a:prstGeom prst="straightConnector1">
                <a:avLst/>
              </a:prstGeom>
              <a:ln w="1587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4" name="Picture 43">
              <a:extLst>
                <a:ext uri="{FF2B5EF4-FFF2-40B4-BE49-F238E27FC236}">
                  <a16:creationId xmlns:a16="http://schemas.microsoft.com/office/drawing/2014/main" id="{AF51ECC4-30B9-49BD-A70F-BF03404D1D71}"/>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58131" y="5626831"/>
              <a:ext cx="542952" cy="582177"/>
            </a:xfrm>
            <a:prstGeom prst="rect">
              <a:avLst/>
            </a:prstGeom>
          </p:spPr>
        </p:pic>
        <p:pic>
          <p:nvPicPr>
            <p:cNvPr id="48" name="Picture 47">
              <a:extLst>
                <a:ext uri="{FF2B5EF4-FFF2-40B4-BE49-F238E27FC236}">
                  <a16:creationId xmlns:a16="http://schemas.microsoft.com/office/drawing/2014/main" id="{487D60CE-0580-43F0-9193-BDDA48E016D0}"/>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501083" y="5625908"/>
              <a:ext cx="542952" cy="582177"/>
            </a:xfrm>
            <a:prstGeom prst="rect">
              <a:avLst/>
            </a:prstGeom>
          </p:spPr>
        </p:pic>
        <p:sp>
          <p:nvSpPr>
            <p:cNvPr id="50" name="TextBox 49">
              <a:extLst>
                <a:ext uri="{FF2B5EF4-FFF2-40B4-BE49-F238E27FC236}">
                  <a16:creationId xmlns:a16="http://schemas.microsoft.com/office/drawing/2014/main" id="{3C5277D0-0D3C-41BB-9C44-5F2644C99B1F}"/>
                </a:ext>
              </a:extLst>
            </p:cNvPr>
            <p:cNvSpPr txBox="1"/>
            <p:nvPr/>
          </p:nvSpPr>
          <p:spPr>
            <a:xfrm>
              <a:off x="8066574" y="5599216"/>
              <a:ext cx="2846150" cy="635559"/>
            </a:xfrm>
            <a:prstGeom prst="rect">
              <a:avLst/>
            </a:prstGeom>
            <a:noFill/>
          </p:spPr>
          <p:txBody>
            <a:bodyPr wrap="square">
              <a:spAutoFit/>
            </a:bodyPr>
            <a:lstStyle/>
            <a:p>
              <a:r>
                <a:rPr lang="en-US" b="0" i="0" dirty="0">
                  <a:solidFill>
                    <a:srgbClr val="171717"/>
                  </a:solidFill>
                  <a:effectLst/>
                  <a:latin typeface="Segoe UI" panose="020B0502040204020203" pitchFamily="34" charset="0"/>
                </a:rPr>
                <a:t>Database users mapped to Azure AD identities</a:t>
              </a:r>
              <a:endParaRPr lang="en-US" dirty="0"/>
            </a:p>
          </p:txBody>
        </p:sp>
        <p:cxnSp>
          <p:nvCxnSpPr>
            <p:cNvPr id="52" name="Straight Arrow Connector 51">
              <a:extLst>
                <a:ext uri="{FF2B5EF4-FFF2-40B4-BE49-F238E27FC236}">
                  <a16:creationId xmlns:a16="http://schemas.microsoft.com/office/drawing/2014/main" id="{D993AA64-67FC-44D4-8663-4AE72EC04F52}"/>
                </a:ext>
              </a:extLst>
            </p:cNvPr>
            <p:cNvCxnSpPr>
              <a:cxnSpLocks/>
              <a:stCxn id="44" idx="0"/>
              <a:endCxn id="8" idx="2"/>
            </p:cNvCxnSpPr>
            <p:nvPr/>
          </p:nvCxnSpPr>
          <p:spPr>
            <a:xfrm flipH="1" flipV="1">
              <a:off x="7225640" y="4159370"/>
              <a:ext cx="3967" cy="1467461"/>
            </a:xfrm>
            <a:prstGeom prst="straightConnector1">
              <a:avLst/>
            </a:prstGeom>
            <a:ln w="1587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DBADAC7E-58D0-4390-A736-57267C37E470}"/>
              </a:ext>
              <a:ext uri="{C183D7F6-B498-43B3-948B-1728B52AA6E4}">
                <adec:decorative xmlns:adec="http://schemas.microsoft.com/office/drawing/2017/decorative" val="1"/>
              </a:ext>
            </a:extLst>
          </p:cNvPr>
          <p:cNvSpPr/>
          <p:nvPr/>
        </p:nvSpPr>
        <p:spPr bwMode="auto">
          <a:xfrm>
            <a:off x="6512675" y="1057689"/>
            <a:ext cx="5094108" cy="497098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BF38323D-F300-B42E-E2BA-D9B8F25DDD19}"/>
                  </a:ext>
                </a:extLst>
              </p14:cNvPr>
              <p14:cNvContentPartPr/>
              <p14:nvPr/>
            </p14:nvContentPartPr>
            <p14:xfrm>
              <a:off x="7135560" y="3997080"/>
              <a:ext cx="550800" cy="116640"/>
            </p14:xfrm>
          </p:contentPart>
        </mc:Choice>
        <mc:Fallback xmlns="">
          <p:pic>
            <p:nvPicPr>
              <p:cNvPr id="3" name="Ink 2">
                <a:extLst>
                  <a:ext uri="{FF2B5EF4-FFF2-40B4-BE49-F238E27FC236}">
                    <a16:creationId xmlns:a16="http://schemas.microsoft.com/office/drawing/2014/main" id="{BF38323D-F300-B42E-E2BA-D9B8F25DDD19}"/>
                  </a:ext>
                </a:extLst>
              </p:cNvPr>
              <p:cNvPicPr/>
              <p:nvPr/>
            </p:nvPicPr>
            <p:blipFill>
              <a:blip r:embed="rId8"/>
              <a:stretch>
                <a:fillRect/>
              </a:stretch>
            </p:blipFill>
            <p:spPr>
              <a:xfrm>
                <a:off x="7126200" y="3987720"/>
                <a:ext cx="569520" cy="135360"/>
              </a:xfrm>
              <a:prstGeom prst="rect">
                <a:avLst/>
              </a:prstGeom>
            </p:spPr>
          </p:pic>
        </mc:Fallback>
      </mc:AlternateContent>
    </p:spTree>
    <p:extLst>
      <p:ext uri="{BB962C8B-B14F-4D97-AF65-F5344CB8AC3E}">
        <p14:creationId xmlns:p14="http://schemas.microsoft.com/office/powerpoint/2010/main" val="143784315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SQL Database Firewalls</a:t>
            </a:r>
            <a:endParaRPr lang="en-US" dirty="0"/>
          </a:p>
        </p:txBody>
      </p:sp>
      <p:sp>
        <p:nvSpPr>
          <p:cNvPr id="6" name="Rectangle 5">
            <a:extLst>
              <a:ext uri="{FF2B5EF4-FFF2-40B4-BE49-F238E27FC236}">
                <a16:creationId xmlns:a16="http://schemas.microsoft.com/office/drawing/2014/main" id="{5C291632-8DB2-474B-9262-48ED0B83EC9E}"/>
              </a:ext>
            </a:extLst>
          </p:cNvPr>
          <p:cNvSpPr/>
          <p:nvPr/>
        </p:nvSpPr>
        <p:spPr>
          <a:xfrm>
            <a:off x="649522" y="1203070"/>
            <a:ext cx="4469557" cy="1290430"/>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R="0" lvl="0" defTabSz="1066800" eaLnBrk="1" fontAlgn="auto" latinLnBrk="0" hangingPunct="1">
              <a:lnSpc>
                <a:spcPct val="100000"/>
              </a:lnSpc>
              <a:spcBef>
                <a:spcPct val="0"/>
              </a:spcBef>
              <a:spcAft>
                <a:spcPct val="35000"/>
              </a:spcAft>
              <a:buClrTx/>
              <a:buSzTx/>
              <a:tabLst/>
              <a:defRPr/>
            </a:pPr>
            <a:r>
              <a:rPr kumimoji="0" lang="en-US" sz="2000" b="0" i="0" u="none" strike="noStrike" kern="0" cap="none" spc="0" normalizeH="0" baseline="0" noProof="0" dirty="0">
                <a:ln>
                  <a:noFill/>
                </a:ln>
                <a:effectLst/>
                <a:uLnTx/>
                <a:uFillTx/>
                <a:latin typeface="Segoe UI"/>
                <a:ea typeface="+mn-ea"/>
                <a:cs typeface="+mn-cs"/>
              </a:rPr>
              <a:t>By default, firewall denies all access</a:t>
            </a:r>
          </a:p>
        </p:txBody>
      </p:sp>
      <p:sp>
        <p:nvSpPr>
          <p:cNvPr id="9" name="Rectangle 8">
            <a:extLst>
              <a:ext uri="{FF2B5EF4-FFF2-40B4-BE49-F238E27FC236}">
                <a16:creationId xmlns:a16="http://schemas.microsoft.com/office/drawing/2014/main" id="{34E8F198-3ECD-45D1-BE2E-439BD9036073}"/>
              </a:ext>
            </a:extLst>
          </p:cNvPr>
          <p:cNvSpPr/>
          <p:nvPr/>
        </p:nvSpPr>
        <p:spPr>
          <a:xfrm>
            <a:off x="649521" y="2693504"/>
            <a:ext cx="4469557" cy="1670997"/>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R="0" lvl="0" defTabSz="1066800" eaLnBrk="1" fontAlgn="auto" latinLnBrk="0" hangingPunct="1">
              <a:lnSpc>
                <a:spcPct val="100000"/>
              </a:lnSpc>
              <a:spcBef>
                <a:spcPct val="0"/>
              </a:spcBef>
              <a:spcAft>
                <a:spcPct val="35000"/>
              </a:spcAft>
              <a:buClrTx/>
              <a:buSzTx/>
              <a:tabLst/>
              <a:defRPr/>
            </a:pPr>
            <a:r>
              <a:rPr kumimoji="0" lang="en-US" sz="2000" b="1" i="0" u="none" strike="noStrike" kern="0" cap="none" spc="0" normalizeH="0" baseline="0" noProof="0" dirty="0">
                <a:ln>
                  <a:noFill/>
                </a:ln>
                <a:effectLst/>
                <a:uLnTx/>
                <a:uFillTx/>
                <a:latin typeface="Segoe UI"/>
                <a:ea typeface="+mn-ea"/>
                <a:cs typeface="+mn-cs"/>
              </a:rPr>
              <a:t>Database-level</a:t>
            </a:r>
            <a:r>
              <a:rPr kumimoji="0" lang="en-US" sz="2000" b="0" i="0" u="none" strike="noStrike" kern="0" cap="none" spc="0" normalizeH="0" baseline="0" noProof="0" dirty="0">
                <a:ln>
                  <a:noFill/>
                </a:ln>
                <a:effectLst/>
                <a:uLnTx/>
                <a:uFillTx/>
                <a:latin typeface="Segoe UI"/>
                <a:ea typeface="+mn-ea"/>
                <a:cs typeface="+mn-cs"/>
              </a:rPr>
              <a:t> firewall rules add allowed client IP addresses access to specific databases (including Master database).</a:t>
            </a:r>
          </a:p>
          <a:p>
            <a:pPr marR="0" lvl="0" defTabSz="1066800" eaLnBrk="1" fontAlgn="auto" latinLnBrk="0" hangingPunct="1">
              <a:lnSpc>
                <a:spcPct val="100000"/>
              </a:lnSpc>
              <a:spcBef>
                <a:spcPct val="0"/>
              </a:spcBef>
              <a:spcAft>
                <a:spcPct val="35000"/>
              </a:spcAft>
              <a:buClrTx/>
              <a:buSzTx/>
              <a:tabLst/>
              <a:defRPr/>
            </a:pPr>
            <a:r>
              <a:rPr kumimoji="0" lang="en-US" sz="2000" b="0" i="0" u="none" strike="noStrike" kern="0" cap="none" spc="0" normalizeH="0" baseline="0" noProof="0" dirty="0">
                <a:ln>
                  <a:noFill/>
                </a:ln>
                <a:solidFill>
                  <a:srgbClr val="00188F"/>
                </a:solidFill>
                <a:effectLst/>
                <a:uLnTx/>
                <a:uFillTx/>
                <a:latin typeface="Segoe UI"/>
                <a:ea typeface="+mn-ea"/>
                <a:cs typeface="+mn-cs"/>
              </a:rPr>
              <a:t>T-SQL only</a:t>
            </a:r>
          </a:p>
        </p:txBody>
      </p:sp>
      <p:sp>
        <p:nvSpPr>
          <p:cNvPr id="11" name="Rectangle 10">
            <a:extLst>
              <a:ext uri="{FF2B5EF4-FFF2-40B4-BE49-F238E27FC236}">
                <a16:creationId xmlns:a16="http://schemas.microsoft.com/office/drawing/2014/main" id="{F1948F45-2ACF-477D-BEE2-58EC8F56283B}"/>
              </a:ext>
            </a:extLst>
          </p:cNvPr>
          <p:cNvSpPr/>
          <p:nvPr/>
        </p:nvSpPr>
        <p:spPr>
          <a:xfrm>
            <a:off x="649520" y="4564801"/>
            <a:ext cx="4469557" cy="1430861"/>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R="0" lvl="0" defTabSz="1066800" eaLnBrk="1" fontAlgn="auto" latinLnBrk="0" hangingPunct="1">
              <a:lnSpc>
                <a:spcPct val="100000"/>
              </a:lnSpc>
              <a:spcBef>
                <a:spcPct val="0"/>
              </a:spcBef>
              <a:spcAft>
                <a:spcPct val="35000"/>
              </a:spcAft>
              <a:buClrTx/>
              <a:buSzTx/>
              <a:tabLst/>
              <a:defRPr/>
            </a:pPr>
            <a:r>
              <a:rPr kumimoji="0" lang="en-US" sz="2000" b="1" i="0" u="none" strike="noStrike" kern="0" cap="none" spc="0" normalizeH="0" baseline="0" noProof="0" dirty="0">
                <a:ln>
                  <a:noFill/>
                </a:ln>
                <a:effectLst/>
                <a:uLnTx/>
                <a:uFillTx/>
                <a:latin typeface="Segoe UI"/>
                <a:ea typeface="+mn-ea"/>
                <a:cs typeface="+mn-cs"/>
              </a:rPr>
              <a:t>Server-level</a:t>
            </a:r>
            <a:r>
              <a:rPr kumimoji="0" lang="en-US" sz="2000" b="0" i="0" u="none" strike="noStrike" kern="0" cap="none" spc="0" normalizeH="0" baseline="0" noProof="0" dirty="0">
                <a:ln>
                  <a:noFill/>
                </a:ln>
                <a:effectLst/>
                <a:uLnTx/>
                <a:uFillTx/>
                <a:latin typeface="Segoe UI"/>
                <a:ea typeface="+mn-ea"/>
                <a:cs typeface="+mn-cs"/>
              </a:rPr>
              <a:t> firewall rules enable client and Azure services access to the</a:t>
            </a:r>
            <a:r>
              <a:rPr lang="en-US" sz="2000" kern="0" dirty="0">
                <a:latin typeface="Segoe UI"/>
                <a:ea typeface="+mn-ea"/>
                <a:cs typeface="+mn-cs"/>
              </a:rPr>
              <a:t> entire database server.</a:t>
            </a:r>
          </a:p>
          <a:p>
            <a:pPr marR="0" lvl="0" defTabSz="1066800" eaLnBrk="1" fontAlgn="auto" latinLnBrk="0" hangingPunct="1">
              <a:lnSpc>
                <a:spcPct val="100000"/>
              </a:lnSpc>
              <a:spcBef>
                <a:spcPct val="0"/>
              </a:spcBef>
              <a:spcAft>
                <a:spcPct val="35000"/>
              </a:spcAft>
              <a:buClrTx/>
              <a:buSzTx/>
              <a:tabLst/>
              <a:defRPr/>
            </a:pPr>
            <a:r>
              <a:rPr lang="en-US" sz="2000" kern="0" dirty="0">
                <a:solidFill>
                  <a:srgbClr val="00188F"/>
                </a:solidFill>
                <a:latin typeface="Segoe UI"/>
                <a:ea typeface="+mn-ea"/>
                <a:cs typeface="+mn-cs"/>
              </a:rPr>
              <a:t>Portal, T-SQL, or PowerShell</a:t>
            </a:r>
          </a:p>
        </p:txBody>
      </p:sp>
      <p:pic>
        <p:nvPicPr>
          <p:cNvPr id="2" name="Picture 2" descr="SQL databases are protected by database level and server level firewall rules. ">
            <a:extLst>
              <a:ext uri="{FF2B5EF4-FFF2-40B4-BE49-F238E27FC236}">
                <a16:creationId xmlns:a16="http://schemas.microsoft.com/office/drawing/2014/main" id="{9A450510-DB57-4180-A68F-9F7D445F5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1621" y="1312592"/>
            <a:ext cx="4649309" cy="4967627"/>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13557B1F-0592-4711-8238-C4927299D62F}"/>
              </a:ext>
              <a:ext uri="{C183D7F6-B498-43B3-948B-1728B52AA6E4}">
                <adec:decorative xmlns:adec="http://schemas.microsoft.com/office/drawing/2017/decorative" val="1"/>
              </a:ext>
            </a:extLst>
          </p:cNvPr>
          <p:cNvSpPr/>
          <p:nvPr/>
        </p:nvSpPr>
        <p:spPr>
          <a:xfrm>
            <a:off x="9163418" y="2173635"/>
            <a:ext cx="410579" cy="319864"/>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b="1" dirty="0"/>
              <a:t>2</a:t>
            </a:r>
          </a:p>
        </p:txBody>
      </p:sp>
      <p:sp>
        <p:nvSpPr>
          <p:cNvPr id="4" name="Oval 3">
            <a:extLst>
              <a:ext uri="{FF2B5EF4-FFF2-40B4-BE49-F238E27FC236}">
                <a16:creationId xmlns:a16="http://schemas.microsoft.com/office/drawing/2014/main" id="{EFD88281-A0B1-4CFF-9299-D940E76D6A87}"/>
              </a:ext>
              <a:ext uri="{C183D7F6-B498-43B3-948B-1728B52AA6E4}">
                <adec:decorative xmlns:adec="http://schemas.microsoft.com/office/drawing/2017/decorative" val="1"/>
              </a:ext>
            </a:extLst>
          </p:cNvPr>
          <p:cNvSpPr/>
          <p:nvPr/>
        </p:nvSpPr>
        <p:spPr>
          <a:xfrm>
            <a:off x="9163418" y="1394430"/>
            <a:ext cx="410579" cy="319864"/>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b="1" dirty="0"/>
              <a:t>1</a:t>
            </a:r>
          </a:p>
        </p:txBody>
      </p:sp>
      <p:sp>
        <p:nvSpPr>
          <p:cNvPr id="5" name="Oval 4">
            <a:extLst>
              <a:ext uri="{FF2B5EF4-FFF2-40B4-BE49-F238E27FC236}">
                <a16:creationId xmlns:a16="http://schemas.microsoft.com/office/drawing/2014/main" id="{8AA15F58-84D4-414F-BF99-8E0A45CBD68F}"/>
              </a:ext>
              <a:ext uri="{C183D7F6-B498-43B3-948B-1728B52AA6E4}">
                <adec:decorative xmlns:adec="http://schemas.microsoft.com/office/drawing/2017/decorative" val="1"/>
              </a:ext>
            </a:extLst>
          </p:cNvPr>
          <p:cNvSpPr/>
          <p:nvPr/>
        </p:nvSpPr>
        <p:spPr>
          <a:xfrm>
            <a:off x="10033002" y="3636473"/>
            <a:ext cx="410579" cy="319864"/>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b="1" dirty="0"/>
              <a:t>3</a:t>
            </a:r>
          </a:p>
        </p:txBody>
      </p:sp>
      <p:sp>
        <p:nvSpPr>
          <p:cNvPr id="13" name="Rectangle 12">
            <a:extLst>
              <a:ext uri="{FF2B5EF4-FFF2-40B4-BE49-F238E27FC236}">
                <a16:creationId xmlns:a16="http://schemas.microsoft.com/office/drawing/2014/main" id="{67ECA96D-7019-423E-982F-5BC341E913FD}"/>
              </a:ext>
              <a:ext uri="{C183D7F6-B498-43B3-948B-1728B52AA6E4}">
                <adec:decorative xmlns:adec="http://schemas.microsoft.com/office/drawing/2017/decorative" val="1"/>
              </a:ext>
            </a:extLst>
          </p:cNvPr>
          <p:cNvSpPr/>
          <p:nvPr/>
        </p:nvSpPr>
        <p:spPr bwMode="auto">
          <a:xfrm>
            <a:off x="5262466" y="1181342"/>
            <a:ext cx="6606074" cy="517831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2013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Database Auditing</a:t>
            </a:r>
          </a:p>
        </p:txBody>
      </p:sp>
      <p:sp>
        <p:nvSpPr>
          <p:cNvPr id="2" name="Rectangle 1" descr="Screenshot of the Auditing page. Auditing is turned on and storage details are highlighted.">
            <a:extLst>
              <a:ext uri="{FF2B5EF4-FFF2-40B4-BE49-F238E27FC236}">
                <a16:creationId xmlns:a16="http://schemas.microsoft.com/office/drawing/2014/main" id="{4638EC20-7776-4390-8121-B0DC87BA032C}"/>
              </a:ext>
            </a:extLst>
          </p:cNvPr>
          <p:cNvSpPr/>
          <p:nvPr/>
        </p:nvSpPr>
        <p:spPr>
          <a:xfrm>
            <a:off x="649175" y="1210238"/>
            <a:ext cx="4469557" cy="93055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Retain an audit trail of selected events</a:t>
            </a:r>
          </a:p>
        </p:txBody>
      </p:sp>
      <p:sp>
        <p:nvSpPr>
          <p:cNvPr id="3" name="Rectangle 2" descr="Screenshot of the Auditing page. Auditing is turned on and storage details are highlighted.">
            <a:extLst>
              <a:ext uri="{FF2B5EF4-FFF2-40B4-BE49-F238E27FC236}">
                <a16:creationId xmlns:a16="http://schemas.microsoft.com/office/drawing/2014/main" id="{25828AE6-1C04-4E67-BF21-ED9576D9D623}"/>
              </a:ext>
            </a:extLst>
          </p:cNvPr>
          <p:cNvSpPr/>
          <p:nvPr/>
        </p:nvSpPr>
        <p:spPr>
          <a:xfrm>
            <a:off x="649174" y="2273183"/>
            <a:ext cx="4469557" cy="93055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Report on database activity and analyze results</a:t>
            </a:r>
          </a:p>
        </p:txBody>
      </p:sp>
      <p:sp>
        <p:nvSpPr>
          <p:cNvPr id="5" name="Rectangle 4" descr="Screenshot of the Auditing page. Auditing is turned on and storage details are highlighted.">
            <a:extLst>
              <a:ext uri="{FF2B5EF4-FFF2-40B4-BE49-F238E27FC236}">
                <a16:creationId xmlns:a16="http://schemas.microsoft.com/office/drawing/2014/main" id="{A19EF20D-6F3A-4A90-98DB-F03C976CA376}"/>
              </a:ext>
            </a:extLst>
          </p:cNvPr>
          <p:cNvSpPr/>
          <p:nvPr/>
        </p:nvSpPr>
        <p:spPr>
          <a:xfrm>
            <a:off x="649174" y="3336128"/>
            <a:ext cx="4469557" cy="93055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Configure policies for the server or database level</a:t>
            </a:r>
          </a:p>
        </p:txBody>
      </p:sp>
      <p:sp>
        <p:nvSpPr>
          <p:cNvPr id="7" name="Rectangle 6">
            <a:extLst>
              <a:ext uri="{FF2B5EF4-FFF2-40B4-BE49-F238E27FC236}">
                <a16:creationId xmlns:a16="http://schemas.microsoft.com/office/drawing/2014/main" id="{0C3C4892-3A12-43AB-9D5B-5B604B4F4979}"/>
              </a:ext>
            </a:extLst>
          </p:cNvPr>
          <p:cNvSpPr/>
          <p:nvPr/>
        </p:nvSpPr>
        <p:spPr>
          <a:xfrm>
            <a:off x="649173" y="4399073"/>
            <a:ext cx="4469557" cy="93055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Configure audit log destination</a:t>
            </a:r>
          </a:p>
        </p:txBody>
      </p:sp>
      <p:sp>
        <p:nvSpPr>
          <p:cNvPr id="21" name="Rectangle 20">
            <a:extLst>
              <a:ext uri="{FF2B5EF4-FFF2-40B4-BE49-F238E27FC236}">
                <a16:creationId xmlns:a16="http://schemas.microsoft.com/office/drawing/2014/main" id="{982E9E23-2777-43C1-A038-48E4843E7881}"/>
              </a:ext>
            </a:extLst>
          </p:cNvPr>
          <p:cNvSpPr/>
          <p:nvPr/>
        </p:nvSpPr>
        <p:spPr>
          <a:xfrm>
            <a:off x="649173" y="5454959"/>
            <a:ext cx="4469557" cy="93055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A new server policy applies to all existing and newly created databases</a:t>
            </a:r>
          </a:p>
        </p:txBody>
      </p:sp>
      <p:sp>
        <p:nvSpPr>
          <p:cNvPr id="19" name="Rectangle 18">
            <a:extLst>
              <a:ext uri="{FF2B5EF4-FFF2-40B4-BE49-F238E27FC236}">
                <a16:creationId xmlns:a16="http://schemas.microsoft.com/office/drawing/2014/main" id="{3932158D-DAC2-40CB-9817-2E5981CDF562}"/>
              </a:ext>
              <a:ext uri="{C183D7F6-B498-43B3-948B-1728B52AA6E4}">
                <adec:decorative xmlns:adec="http://schemas.microsoft.com/office/drawing/2017/decorative" val="1"/>
              </a:ext>
            </a:extLst>
          </p:cNvPr>
          <p:cNvSpPr/>
          <p:nvPr/>
        </p:nvSpPr>
        <p:spPr bwMode="auto">
          <a:xfrm>
            <a:off x="5262466" y="1181342"/>
            <a:ext cx="6606074" cy="517831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Object 5" descr="Screenshot of the Auditing page. Auditing is turned on and storage details are highlighted.  With a call-out of the Screenshot of storage account retention days.">
            <a:extLst>
              <a:ext uri="{FF2B5EF4-FFF2-40B4-BE49-F238E27FC236}">
                <a16:creationId xmlns:a16="http://schemas.microsoft.com/office/drawing/2014/main" id="{CEB464B3-3EF5-4AF5-8808-F2F22705A32C}"/>
              </a:ext>
            </a:extLst>
          </p:cNvPr>
          <p:cNvGraphicFramePr>
            <a:graphicFrameLocks noChangeAspect="1"/>
          </p:cNvGraphicFramePr>
          <p:nvPr>
            <p:extLst>
              <p:ext uri="{D42A27DB-BD31-4B8C-83A1-F6EECF244321}">
                <p14:modId xmlns:p14="http://schemas.microsoft.com/office/powerpoint/2010/main" val="4101675302"/>
              </p:ext>
            </p:extLst>
          </p:nvPr>
        </p:nvGraphicFramePr>
        <p:xfrm>
          <a:off x="6193445" y="1264615"/>
          <a:ext cx="4440307" cy="5073584"/>
        </p:xfrm>
        <a:graphic>
          <a:graphicData uri="http://schemas.openxmlformats.org/presentationml/2006/ole">
            <mc:AlternateContent xmlns:mc="http://schemas.openxmlformats.org/markup-compatibility/2006">
              <mc:Choice xmlns:v="urn:schemas-microsoft-com:vml" Requires="v">
                <p:oleObj name="Bitmap Image" r:id="rId3" imgW="5743440" imgH="6562800" progId="Paint.Picture.1">
                  <p:embed/>
                </p:oleObj>
              </mc:Choice>
              <mc:Fallback>
                <p:oleObj name="Bitmap Image" r:id="rId3" imgW="5743440" imgH="6562800" progId="Paint.Picture.1">
                  <p:embed/>
                  <p:pic>
                    <p:nvPicPr>
                      <p:cNvPr id="6" name="Object 5" descr="Screenshot of the Auditing page. Auditing is turned on and storage details are highlighted.  With a call-out of the Screenshot of storage account retention days.">
                        <a:extLst>
                          <a:ext uri="{FF2B5EF4-FFF2-40B4-BE49-F238E27FC236}">
                            <a16:creationId xmlns:a16="http://schemas.microsoft.com/office/drawing/2014/main" id="{CEB464B3-3EF5-4AF5-8808-F2F22705A32C}"/>
                          </a:ext>
                        </a:extLst>
                      </p:cNvPr>
                      <p:cNvPicPr/>
                      <p:nvPr/>
                    </p:nvPicPr>
                    <p:blipFill>
                      <a:blip r:embed="rId4"/>
                      <a:stretch>
                        <a:fillRect/>
                      </a:stretch>
                    </p:blipFill>
                    <p:spPr>
                      <a:xfrm>
                        <a:off x="6193445" y="1264615"/>
                        <a:ext cx="4440307" cy="5073584"/>
                      </a:xfrm>
                      <a:prstGeom prst="rect">
                        <a:avLst/>
                      </a:prstGeom>
                    </p:spPr>
                  </p:pic>
                </p:oleObj>
              </mc:Fallback>
            </mc:AlternateContent>
          </a:graphicData>
        </a:graphic>
      </p:graphicFrame>
    </p:spTree>
    <p:extLst>
      <p:ext uri="{BB962C8B-B14F-4D97-AF65-F5344CB8AC3E}">
        <p14:creationId xmlns:p14="http://schemas.microsoft.com/office/powerpoint/2010/main" val="204423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Data Discovery and Classification</a:t>
            </a:r>
          </a:p>
        </p:txBody>
      </p:sp>
      <p:sp>
        <p:nvSpPr>
          <p:cNvPr id="2" name="Rectangle 1">
            <a:extLst>
              <a:ext uri="{FF2B5EF4-FFF2-40B4-BE49-F238E27FC236}">
                <a16:creationId xmlns:a16="http://schemas.microsoft.com/office/drawing/2014/main" id="{3A0B9AC1-9374-4449-AB50-EECB9B88A876}"/>
              </a:ext>
            </a:extLst>
          </p:cNvPr>
          <p:cNvSpPr/>
          <p:nvPr/>
        </p:nvSpPr>
        <p:spPr>
          <a:xfrm>
            <a:off x="649522" y="1203069"/>
            <a:ext cx="4469557" cy="1062101"/>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Built-in to Azure SQL Database</a:t>
            </a:r>
          </a:p>
        </p:txBody>
      </p:sp>
      <p:sp>
        <p:nvSpPr>
          <p:cNvPr id="7" name="Rectangle 6">
            <a:extLst>
              <a:ext uri="{FF2B5EF4-FFF2-40B4-BE49-F238E27FC236}">
                <a16:creationId xmlns:a16="http://schemas.microsoft.com/office/drawing/2014/main" id="{44D8BD32-E3FA-4B76-9B9A-922C7D90C159}"/>
              </a:ext>
            </a:extLst>
          </p:cNvPr>
          <p:cNvSpPr/>
          <p:nvPr/>
        </p:nvSpPr>
        <p:spPr>
          <a:xfrm>
            <a:off x="649521" y="2373124"/>
            <a:ext cx="4469557" cy="1062101"/>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Scans your database and identifies columns that contain potentially sensitive data</a:t>
            </a:r>
          </a:p>
        </p:txBody>
      </p:sp>
      <p:sp>
        <p:nvSpPr>
          <p:cNvPr id="11" name="Rectangle 10">
            <a:extLst>
              <a:ext uri="{FF2B5EF4-FFF2-40B4-BE49-F238E27FC236}">
                <a16:creationId xmlns:a16="http://schemas.microsoft.com/office/drawing/2014/main" id="{A1465948-E721-4A14-A39A-5110287D58FC}"/>
              </a:ext>
            </a:extLst>
          </p:cNvPr>
          <p:cNvSpPr/>
          <p:nvPr/>
        </p:nvSpPr>
        <p:spPr>
          <a:xfrm>
            <a:off x="649521" y="3543179"/>
            <a:ext cx="4469557" cy="1062101"/>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Provides classification recommendations and reports</a:t>
            </a:r>
          </a:p>
        </p:txBody>
      </p:sp>
      <p:sp>
        <p:nvSpPr>
          <p:cNvPr id="13" name="Rectangle 12">
            <a:extLst>
              <a:ext uri="{FF2B5EF4-FFF2-40B4-BE49-F238E27FC236}">
                <a16:creationId xmlns:a16="http://schemas.microsoft.com/office/drawing/2014/main" id="{C3B23970-E5C7-47D2-ACAB-8836C1ED6ACA}"/>
              </a:ext>
            </a:extLst>
          </p:cNvPr>
          <p:cNvSpPr/>
          <p:nvPr/>
        </p:nvSpPr>
        <p:spPr>
          <a:xfrm>
            <a:off x="652240" y="4713234"/>
            <a:ext cx="4469557" cy="1062101"/>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Let's you apply sensitivity-classification labels</a:t>
            </a:r>
          </a:p>
        </p:txBody>
      </p:sp>
      <p:pic>
        <p:nvPicPr>
          <p:cNvPr id="4" name="Picture 3" descr="Screenshot of the Data Discovery and Classification dashboard. A pie chart of the sensitivity percentages is shown.">
            <a:extLst>
              <a:ext uri="{FF2B5EF4-FFF2-40B4-BE49-F238E27FC236}">
                <a16:creationId xmlns:a16="http://schemas.microsoft.com/office/drawing/2014/main" id="{ED22E935-0F78-42E4-A235-F57104DD877A}"/>
              </a:ext>
            </a:extLst>
          </p:cNvPr>
          <p:cNvPicPr>
            <a:picLocks noChangeAspect="1"/>
          </p:cNvPicPr>
          <p:nvPr/>
        </p:nvPicPr>
        <p:blipFill>
          <a:blip r:embed="rId3"/>
          <a:stretch>
            <a:fillRect/>
          </a:stretch>
        </p:blipFill>
        <p:spPr>
          <a:xfrm>
            <a:off x="5910504" y="1309916"/>
            <a:ext cx="3667125" cy="3333750"/>
          </a:xfrm>
          <a:prstGeom prst="rect">
            <a:avLst/>
          </a:prstGeom>
        </p:spPr>
      </p:pic>
      <p:pic>
        <p:nvPicPr>
          <p:cNvPr id="3" name="Picture 2" descr="Screenshot of the Sensitivity drop-down with Confidential and Public choices. ">
            <a:extLst>
              <a:ext uri="{FF2B5EF4-FFF2-40B4-BE49-F238E27FC236}">
                <a16:creationId xmlns:a16="http://schemas.microsoft.com/office/drawing/2014/main" id="{ADC9726C-235C-4F97-9F7D-C02E05E7050C}"/>
              </a:ext>
            </a:extLst>
          </p:cNvPr>
          <p:cNvPicPr>
            <a:picLocks noChangeAspect="1"/>
          </p:cNvPicPr>
          <p:nvPr/>
        </p:nvPicPr>
        <p:blipFill>
          <a:blip r:embed="rId4"/>
          <a:stretch>
            <a:fillRect/>
          </a:stretch>
        </p:blipFill>
        <p:spPr>
          <a:xfrm>
            <a:off x="9144812" y="4126057"/>
            <a:ext cx="2276475" cy="2105025"/>
          </a:xfrm>
          <a:prstGeom prst="rect">
            <a:avLst/>
          </a:prstGeom>
          <a:ln>
            <a:solidFill>
              <a:schemeClr val="tx1"/>
            </a:solidFill>
          </a:ln>
        </p:spPr>
      </p:pic>
      <p:cxnSp>
        <p:nvCxnSpPr>
          <p:cNvPr id="8" name="Connector: Elbow 7">
            <a:extLst>
              <a:ext uri="{FF2B5EF4-FFF2-40B4-BE49-F238E27FC236}">
                <a16:creationId xmlns:a16="http://schemas.microsoft.com/office/drawing/2014/main" id="{E3495B04-A964-47E2-A655-D899C2893852}"/>
              </a:ext>
              <a:ext uri="{C183D7F6-B498-43B3-948B-1728B52AA6E4}">
                <adec:decorative xmlns:adec="http://schemas.microsoft.com/office/drawing/2017/decorative" val="1"/>
              </a:ext>
            </a:extLst>
          </p:cNvPr>
          <p:cNvCxnSpPr>
            <a:cxnSpLocks/>
            <a:stCxn id="5" idx="3"/>
            <a:endCxn id="3" idx="0"/>
          </p:cNvCxnSpPr>
          <p:nvPr/>
        </p:nvCxnSpPr>
        <p:spPr>
          <a:xfrm>
            <a:off x="9113855" y="3672716"/>
            <a:ext cx="1169195" cy="453341"/>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60F4F75-8E23-46D7-BEE5-8EFE480B0F6B}"/>
              </a:ext>
              <a:ext uri="{C183D7F6-B498-43B3-948B-1728B52AA6E4}">
                <adec:decorative xmlns:adec="http://schemas.microsoft.com/office/drawing/2017/decorative" val="1"/>
              </a:ext>
            </a:extLst>
          </p:cNvPr>
          <p:cNvSpPr/>
          <p:nvPr/>
        </p:nvSpPr>
        <p:spPr bwMode="auto">
          <a:xfrm>
            <a:off x="5262466" y="1181342"/>
            <a:ext cx="6606074" cy="517831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84ECF306-70D1-4B13-85E1-87DFD5619172}"/>
              </a:ext>
              <a:ext uri="{C183D7F6-B498-43B3-948B-1728B52AA6E4}">
                <adec:decorative xmlns:adec="http://schemas.microsoft.com/office/drawing/2017/decorative" val="1"/>
              </a:ext>
            </a:extLst>
          </p:cNvPr>
          <p:cNvSpPr/>
          <p:nvPr/>
        </p:nvSpPr>
        <p:spPr bwMode="auto">
          <a:xfrm>
            <a:off x="7795858" y="3513035"/>
            <a:ext cx="1317997" cy="319361"/>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1472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0EE5241-25C4-A3BF-265C-0BB97A162941}"/>
              </a:ext>
            </a:extLst>
          </p:cNvPr>
          <p:cNvPicPr>
            <a:picLocks noChangeAspect="1"/>
          </p:cNvPicPr>
          <p:nvPr/>
        </p:nvPicPr>
        <p:blipFill>
          <a:blip r:embed="rId3"/>
          <a:stretch>
            <a:fillRect/>
          </a:stretch>
        </p:blipFill>
        <p:spPr>
          <a:xfrm>
            <a:off x="6653819" y="738859"/>
            <a:ext cx="4384127" cy="5852160"/>
          </a:xfrm>
          <a:prstGeom prst="rect">
            <a:avLst/>
          </a:prstGeom>
          <a:ln>
            <a:solidFill>
              <a:schemeClr val="tx1"/>
            </a:solidFill>
          </a:ln>
        </p:spPr>
      </p:pic>
      <p:sp>
        <p:nvSpPr>
          <p:cNvPr id="2" name="Title 1" descr="Microsoft Defender for SQL resources type selection.">
            <a:extLst>
              <a:ext uri="{FF2B5EF4-FFF2-40B4-BE49-F238E27FC236}">
                <a16:creationId xmlns:a16="http://schemas.microsoft.com/office/drawing/2014/main" id="{5E41736E-F67B-E304-AFD9-5C0C76FC844D}"/>
              </a:ext>
            </a:extLst>
          </p:cNvPr>
          <p:cNvSpPr>
            <a:spLocks noGrp="1"/>
          </p:cNvSpPr>
          <p:nvPr>
            <p:ph type="title"/>
          </p:nvPr>
        </p:nvSpPr>
        <p:spPr>
          <a:xfrm>
            <a:off x="586740" y="322404"/>
            <a:ext cx="4789491" cy="430887"/>
          </a:xfrm>
        </p:spPr>
        <p:txBody>
          <a:bodyPr/>
          <a:lstStyle/>
          <a:p>
            <a:r>
              <a:rPr lang="en-US" dirty="0"/>
              <a:t>Microsoft Defender for SQL</a:t>
            </a:r>
          </a:p>
        </p:txBody>
      </p:sp>
      <p:sp>
        <p:nvSpPr>
          <p:cNvPr id="12" name="Rectangle 11">
            <a:extLst>
              <a:ext uri="{FF2B5EF4-FFF2-40B4-BE49-F238E27FC236}">
                <a16:creationId xmlns:a16="http://schemas.microsoft.com/office/drawing/2014/main" id="{3F7866C4-476D-4544-1CAD-33AB3CC9A6A9}"/>
              </a:ext>
            </a:extLst>
          </p:cNvPr>
          <p:cNvSpPr/>
          <p:nvPr/>
        </p:nvSpPr>
        <p:spPr>
          <a:xfrm>
            <a:off x="586740" y="1124720"/>
            <a:ext cx="5293798" cy="2146624"/>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Microsoft Defender for SQL is a Defender plan in Microsoft Defender for Cloud. </a:t>
            </a:r>
          </a:p>
        </p:txBody>
      </p:sp>
      <p:sp>
        <p:nvSpPr>
          <p:cNvPr id="13" name="Rectangle 12">
            <a:extLst>
              <a:ext uri="{FF2B5EF4-FFF2-40B4-BE49-F238E27FC236}">
                <a16:creationId xmlns:a16="http://schemas.microsoft.com/office/drawing/2014/main" id="{74B071CF-D412-2E26-49EF-243F109AEAB5}"/>
              </a:ext>
            </a:extLst>
          </p:cNvPr>
          <p:cNvSpPr/>
          <p:nvPr/>
        </p:nvSpPr>
        <p:spPr>
          <a:xfrm>
            <a:off x="586740" y="4058414"/>
            <a:ext cx="5370180" cy="2169046"/>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Microsoft Defender for SQL includes functionality for surfacing and mitigating potential database vulnerabilities, and detecting anomalous activities that could indicate a threat to your database. </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7EFDDB2-6F3B-0935-6E08-34E6CA114D63}"/>
                  </a:ext>
                </a:extLst>
              </p14:cNvPr>
              <p14:cNvContentPartPr/>
              <p14:nvPr/>
            </p14:nvContentPartPr>
            <p14:xfrm>
              <a:off x="5959440" y="1741320"/>
              <a:ext cx="2119680" cy="1686960"/>
            </p14:xfrm>
          </p:contentPart>
        </mc:Choice>
        <mc:Fallback xmlns="">
          <p:pic>
            <p:nvPicPr>
              <p:cNvPr id="3" name="Ink 2">
                <a:extLst>
                  <a:ext uri="{FF2B5EF4-FFF2-40B4-BE49-F238E27FC236}">
                    <a16:creationId xmlns:a16="http://schemas.microsoft.com/office/drawing/2014/main" id="{07EFDDB2-6F3B-0935-6E08-34E6CA114D63}"/>
                  </a:ext>
                </a:extLst>
              </p:cNvPr>
              <p:cNvPicPr/>
              <p:nvPr/>
            </p:nvPicPr>
            <p:blipFill>
              <a:blip r:embed="rId5"/>
              <a:stretch>
                <a:fillRect/>
              </a:stretch>
            </p:blipFill>
            <p:spPr>
              <a:xfrm>
                <a:off x="5950080" y="1731960"/>
                <a:ext cx="2138400" cy="1705680"/>
              </a:xfrm>
              <a:prstGeom prst="rect">
                <a:avLst/>
              </a:prstGeom>
            </p:spPr>
          </p:pic>
        </mc:Fallback>
      </mc:AlternateContent>
    </p:spTree>
    <p:extLst>
      <p:ext uri="{BB962C8B-B14F-4D97-AF65-F5344CB8AC3E}">
        <p14:creationId xmlns:p14="http://schemas.microsoft.com/office/powerpoint/2010/main" val="414854334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81B3E-5213-1360-965A-CA5C13953831}"/>
              </a:ext>
            </a:extLst>
          </p:cNvPr>
          <p:cNvSpPr>
            <a:spLocks noGrp="1"/>
          </p:cNvSpPr>
          <p:nvPr>
            <p:ph type="title"/>
          </p:nvPr>
        </p:nvSpPr>
        <p:spPr/>
        <p:txBody>
          <a:bodyPr/>
          <a:lstStyle/>
          <a:p>
            <a:r>
              <a:rPr lang="en-US" dirty="0"/>
              <a:t>Vulnerability assessment for SQL Server</a:t>
            </a:r>
          </a:p>
        </p:txBody>
      </p:sp>
      <p:pic>
        <p:nvPicPr>
          <p:cNvPr id="3" name="Picture 2">
            <a:extLst>
              <a:ext uri="{FF2B5EF4-FFF2-40B4-BE49-F238E27FC236}">
                <a16:creationId xmlns:a16="http://schemas.microsoft.com/office/drawing/2014/main" id="{425D137D-6A9C-7D1F-253F-F5CA9982E461}"/>
              </a:ext>
            </a:extLst>
          </p:cNvPr>
          <p:cNvPicPr>
            <a:picLocks noChangeAspect="1"/>
          </p:cNvPicPr>
          <p:nvPr/>
        </p:nvPicPr>
        <p:blipFill>
          <a:blip r:embed="rId3"/>
          <a:stretch>
            <a:fillRect/>
          </a:stretch>
        </p:blipFill>
        <p:spPr>
          <a:xfrm>
            <a:off x="4806890" y="1618553"/>
            <a:ext cx="7259002" cy="4572000"/>
          </a:xfrm>
          <a:prstGeom prst="rect">
            <a:avLst/>
          </a:prstGeom>
          <a:ln>
            <a:solidFill>
              <a:schemeClr val="tx1"/>
            </a:solidFill>
          </a:ln>
        </p:spPr>
      </p:pic>
      <p:sp>
        <p:nvSpPr>
          <p:cNvPr id="4" name="Rectangle 3">
            <a:extLst>
              <a:ext uri="{FF2B5EF4-FFF2-40B4-BE49-F238E27FC236}">
                <a16:creationId xmlns:a16="http://schemas.microsoft.com/office/drawing/2014/main" id="{52CA7894-471F-F182-AAF2-32EBA9CD5311}"/>
              </a:ext>
            </a:extLst>
          </p:cNvPr>
          <p:cNvSpPr/>
          <p:nvPr/>
        </p:nvSpPr>
        <p:spPr>
          <a:xfrm>
            <a:off x="126108" y="1282376"/>
            <a:ext cx="4504765" cy="2146624"/>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SQL vulnerability assessment (VA) is a service that provides visibility into your security state and includes actionable steps to resolve security issues and enhance your database security.  </a:t>
            </a:r>
          </a:p>
        </p:txBody>
      </p:sp>
      <p:sp>
        <p:nvSpPr>
          <p:cNvPr id="5" name="Rectangle 4">
            <a:extLst>
              <a:ext uri="{FF2B5EF4-FFF2-40B4-BE49-F238E27FC236}">
                <a16:creationId xmlns:a16="http://schemas.microsoft.com/office/drawing/2014/main" id="{F7C41C88-82FF-5C65-B535-5432324E7CFD}"/>
              </a:ext>
            </a:extLst>
          </p:cNvPr>
          <p:cNvSpPr/>
          <p:nvPr/>
        </p:nvSpPr>
        <p:spPr>
          <a:xfrm>
            <a:off x="126108" y="3657601"/>
            <a:ext cx="4504765" cy="2743199"/>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The VA service runs a scan directly on your database and employs a knowledge base of rules that flag security vulnerabilities and highlight deviations from best practices, such as misconfigurations, excessive permissions, and unprotected sensitive data. </a:t>
            </a:r>
          </a:p>
        </p:txBody>
      </p:sp>
    </p:spTree>
    <p:extLst>
      <p:ext uri="{BB962C8B-B14F-4D97-AF65-F5344CB8AC3E}">
        <p14:creationId xmlns:p14="http://schemas.microsoft.com/office/powerpoint/2010/main" val="366061480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3055E-0F3A-C7D6-2D97-FBC71F76ADD8}"/>
              </a:ext>
            </a:extLst>
          </p:cNvPr>
          <p:cNvSpPr>
            <a:spLocks noGrp="1"/>
          </p:cNvSpPr>
          <p:nvPr>
            <p:ph type="title"/>
          </p:nvPr>
        </p:nvSpPr>
        <p:spPr>
          <a:xfrm>
            <a:off x="588263" y="457200"/>
            <a:ext cx="11018520" cy="430887"/>
          </a:xfrm>
        </p:spPr>
        <p:txBody>
          <a:bodyPr/>
          <a:lstStyle/>
          <a:p>
            <a:r>
              <a:rPr lang="en-US" dirty="0"/>
              <a:t>SQL Advanced Threat Protection</a:t>
            </a:r>
          </a:p>
        </p:txBody>
      </p:sp>
      <p:pic>
        <p:nvPicPr>
          <p:cNvPr id="3" name="Picture 2">
            <a:extLst>
              <a:ext uri="{FF2B5EF4-FFF2-40B4-BE49-F238E27FC236}">
                <a16:creationId xmlns:a16="http://schemas.microsoft.com/office/drawing/2014/main" id="{55291BE6-A0FB-9E57-FA01-2BC45ED8C549}"/>
              </a:ext>
            </a:extLst>
          </p:cNvPr>
          <p:cNvPicPr>
            <a:picLocks noChangeAspect="1"/>
          </p:cNvPicPr>
          <p:nvPr/>
        </p:nvPicPr>
        <p:blipFill>
          <a:blip r:embed="rId3"/>
          <a:stretch>
            <a:fillRect/>
          </a:stretch>
        </p:blipFill>
        <p:spPr>
          <a:xfrm>
            <a:off x="7019365" y="888087"/>
            <a:ext cx="4870080" cy="5577840"/>
          </a:xfrm>
          <a:prstGeom prst="rect">
            <a:avLst/>
          </a:prstGeom>
          <a:ln>
            <a:solidFill>
              <a:schemeClr val="tx1"/>
            </a:solidFill>
          </a:ln>
        </p:spPr>
      </p:pic>
      <p:sp>
        <p:nvSpPr>
          <p:cNvPr id="4" name="Rectangle 3">
            <a:extLst>
              <a:ext uri="{FF2B5EF4-FFF2-40B4-BE49-F238E27FC236}">
                <a16:creationId xmlns:a16="http://schemas.microsoft.com/office/drawing/2014/main" id="{8F01EA64-47B0-6AA7-9E77-BBE23012A963}"/>
              </a:ext>
            </a:extLst>
          </p:cNvPr>
          <p:cNvSpPr/>
          <p:nvPr/>
        </p:nvSpPr>
        <p:spPr>
          <a:xfrm>
            <a:off x="168085" y="2603695"/>
            <a:ext cx="6582339" cy="2146624"/>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Advanced Threat Protection for Azure SQL Database, Azure SQL Managed Instance, Azure Synapse Analytics, SQL Server on Azure Virtual Machines and Azure Arc-enabled SQL Server detects anomalous activities indicating unusual and potentially harmful attempts to access or exploit databases.</a:t>
            </a:r>
          </a:p>
        </p:txBody>
      </p:sp>
    </p:spTree>
    <p:extLst>
      <p:ext uri="{BB962C8B-B14F-4D97-AF65-F5344CB8AC3E}">
        <p14:creationId xmlns:p14="http://schemas.microsoft.com/office/powerpoint/2010/main" val="165186003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Explore detection of a suspicious event example notification.">
            <a:extLst>
              <a:ext uri="{FF2B5EF4-FFF2-40B4-BE49-F238E27FC236}">
                <a16:creationId xmlns:a16="http://schemas.microsoft.com/office/drawing/2014/main" id="{F38D1D70-6014-A758-A090-9DB51EA27BD6}"/>
              </a:ext>
            </a:extLst>
          </p:cNvPr>
          <p:cNvSpPr>
            <a:spLocks noGrp="1"/>
          </p:cNvSpPr>
          <p:nvPr>
            <p:ph type="title"/>
          </p:nvPr>
        </p:nvSpPr>
        <p:spPr/>
        <p:txBody>
          <a:bodyPr/>
          <a:lstStyle/>
          <a:p>
            <a:r>
              <a:rPr lang="en-US" dirty="0"/>
              <a:t>Explore detection of a suspicious event</a:t>
            </a:r>
          </a:p>
        </p:txBody>
      </p:sp>
      <p:pic>
        <p:nvPicPr>
          <p:cNvPr id="3" name="Picture 2">
            <a:extLst>
              <a:ext uri="{FF2B5EF4-FFF2-40B4-BE49-F238E27FC236}">
                <a16:creationId xmlns:a16="http://schemas.microsoft.com/office/drawing/2014/main" id="{B4E0D359-3CDC-F72D-3530-ABE4C1D1EDED}"/>
              </a:ext>
            </a:extLst>
          </p:cNvPr>
          <p:cNvPicPr>
            <a:picLocks noChangeAspect="1"/>
          </p:cNvPicPr>
          <p:nvPr/>
        </p:nvPicPr>
        <p:blipFill>
          <a:blip r:embed="rId3"/>
          <a:stretch>
            <a:fillRect/>
          </a:stretch>
        </p:blipFill>
        <p:spPr>
          <a:xfrm>
            <a:off x="7263383" y="1088128"/>
            <a:ext cx="3887089" cy="5303520"/>
          </a:xfrm>
          <a:prstGeom prst="rect">
            <a:avLst/>
          </a:prstGeom>
          <a:ln>
            <a:solidFill>
              <a:schemeClr val="tx1"/>
            </a:solidFill>
          </a:ln>
          <a:effectLst>
            <a:outerShdw blurRad="50800" dist="88900" dir="2700000" algn="tl" rotWithShape="0">
              <a:prstClr val="black">
                <a:alpha val="40000"/>
              </a:prstClr>
            </a:outerShdw>
          </a:effectLst>
        </p:spPr>
      </p:pic>
      <p:sp>
        <p:nvSpPr>
          <p:cNvPr id="7" name="Rectangle 6">
            <a:extLst>
              <a:ext uri="{FF2B5EF4-FFF2-40B4-BE49-F238E27FC236}">
                <a16:creationId xmlns:a16="http://schemas.microsoft.com/office/drawing/2014/main" id="{B5F8671F-467B-E07E-8492-C8AC7C7EC2BA}"/>
              </a:ext>
            </a:extLst>
          </p:cNvPr>
          <p:cNvSpPr/>
          <p:nvPr/>
        </p:nvSpPr>
        <p:spPr>
          <a:xfrm>
            <a:off x="263637" y="1088128"/>
            <a:ext cx="5881602" cy="160610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You receive an email notification upon detection of anomalous database activities. </a:t>
            </a:r>
          </a:p>
        </p:txBody>
      </p:sp>
      <p:sp>
        <p:nvSpPr>
          <p:cNvPr id="8" name="Rectangle 7">
            <a:extLst>
              <a:ext uri="{FF2B5EF4-FFF2-40B4-BE49-F238E27FC236}">
                <a16:creationId xmlns:a16="http://schemas.microsoft.com/office/drawing/2014/main" id="{37ABCAFF-88A8-F119-B1F6-12FA2553F1AE}"/>
              </a:ext>
            </a:extLst>
          </p:cNvPr>
          <p:cNvSpPr/>
          <p:nvPr/>
        </p:nvSpPr>
        <p:spPr>
          <a:xfrm>
            <a:off x="263637" y="2952253"/>
            <a:ext cx="5881603" cy="160610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The email provides information on the suspicious security event including the nature of the anomalous activities, database name, server name, application name, and the event time. </a:t>
            </a:r>
          </a:p>
        </p:txBody>
      </p:sp>
      <p:sp>
        <p:nvSpPr>
          <p:cNvPr id="9" name="Rectangle 8">
            <a:extLst>
              <a:ext uri="{FF2B5EF4-FFF2-40B4-BE49-F238E27FC236}">
                <a16:creationId xmlns:a16="http://schemas.microsoft.com/office/drawing/2014/main" id="{E080EEC6-5B0C-FF37-5E4A-3068AA2CB8DE}"/>
              </a:ext>
            </a:extLst>
          </p:cNvPr>
          <p:cNvSpPr/>
          <p:nvPr/>
        </p:nvSpPr>
        <p:spPr>
          <a:xfrm>
            <a:off x="263638" y="4816378"/>
            <a:ext cx="5881603" cy="160610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In addition, the email provides information on possible causes and recommended actions to investigate and mitigate the potential threat to the database.</a:t>
            </a:r>
          </a:p>
        </p:txBody>
      </p:sp>
    </p:spTree>
    <p:extLst>
      <p:ext uri="{BB962C8B-B14F-4D97-AF65-F5344CB8AC3E}">
        <p14:creationId xmlns:p14="http://schemas.microsoft.com/office/powerpoint/2010/main" val="233683374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Explore detection of a suspicious event example.">
            <a:extLst>
              <a:ext uri="{FF2B5EF4-FFF2-40B4-BE49-F238E27FC236}">
                <a16:creationId xmlns:a16="http://schemas.microsoft.com/office/drawing/2014/main" id="{13391F26-9D2A-873E-3F1C-C81C57014B31}"/>
              </a:ext>
            </a:extLst>
          </p:cNvPr>
          <p:cNvSpPr>
            <a:spLocks noGrp="1"/>
          </p:cNvSpPr>
          <p:nvPr>
            <p:ph type="title"/>
          </p:nvPr>
        </p:nvSpPr>
        <p:spPr/>
        <p:txBody>
          <a:bodyPr/>
          <a:lstStyle/>
          <a:p>
            <a:r>
              <a:rPr lang="en-US" dirty="0"/>
              <a:t>Explore detection of a suspicious event</a:t>
            </a:r>
          </a:p>
        </p:txBody>
      </p:sp>
      <p:sp>
        <p:nvSpPr>
          <p:cNvPr id="7" name="Rectangle 6">
            <a:extLst>
              <a:ext uri="{FF2B5EF4-FFF2-40B4-BE49-F238E27FC236}">
                <a16:creationId xmlns:a16="http://schemas.microsoft.com/office/drawing/2014/main" id="{82928BEA-BEA4-9DE8-1084-001A32ED7D3D}"/>
              </a:ext>
            </a:extLst>
          </p:cNvPr>
          <p:cNvSpPr/>
          <p:nvPr/>
        </p:nvSpPr>
        <p:spPr bwMode="auto">
          <a:xfrm>
            <a:off x="1555314" y="1011924"/>
            <a:ext cx="9081370" cy="1116387"/>
          </a:xfrm>
          <a:prstGeom prst="rect">
            <a:avLst/>
          </a:prstGeom>
          <a:solidFill>
            <a:schemeClr val="accent1">
              <a:lumMod val="50000"/>
            </a:schemeClr>
          </a:solidFill>
          <a:ln w="9525" cap="flat" cmpd="sng" algn="ctr">
            <a:solidFill>
              <a:schemeClr val="tx1"/>
            </a:solidFill>
            <a:prstDash val="solid"/>
            <a:headEnd type="none" w="med" len="med"/>
            <a:tailEnd type="none" w="med" len="med"/>
          </a:ln>
          <a:effectLst>
            <a:outerShdw blurRad="50800" dist="889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640080" marR="0" lvl="0" indent="-457200" defTabSz="932472" eaLnBrk="1" fontAlgn="base" latinLnBrk="0" hangingPunct="1">
              <a:lnSpc>
                <a:spcPct val="100000"/>
              </a:lnSpc>
              <a:spcBef>
                <a:spcPct val="0"/>
              </a:spcBef>
              <a:spcAft>
                <a:spcPct val="0"/>
              </a:spcAft>
              <a:buClrTx/>
              <a:buSzTx/>
              <a:buFont typeface="+mj-lt"/>
              <a:buAutoNum type="arabicPeriod"/>
              <a:tabLst/>
              <a:defRPr/>
            </a:pPr>
            <a:r>
              <a:rPr kumimoji="0" lang="en-US" sz="2000" b="1"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Click</a:t>
            </a:r>
            <a:r>
              <a:rPr kumimoji="0" lang="en-US" sz="200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 the </a:t>
            </a:r>
            <a:r>
              <a:rPr kumimoji="0" lang="en-US" sz="2000" b="1"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View recent SQL alerts</a:t>
            </a:r>
            <a:r>
              <a:rPr kumimoji="0" lang="en-US" sz="200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 link in the email to launch the Azure portal and show the Microsoft Defender for Cloud alerts page, which provides an overview of active threats detected on the database. </a:t>
            </a:r>
          </a:p>
        </p:txBody>
      </p:sp>
      <p:pic>
        <p:nvPicPr>
          <p:cNvPr id="4" name="Picture 3">
            <a:extLst>
              <a:ext uri="{FF2B5EF4-FFF2-40B4-BE49-F238E27FC236}">
                <a16:creationId xmlns:a16="http://schemas.microsoft.com/office/drawing/2014/main" id="{924185CF-48C9-971B-5D74-11F4FD1CB6CD}"/>
              </a:ext>
            </a:extLst>
          </p:cNvPr>
          <p:cNvPicPr>
            <a:picLocks noChangeAspect="1"/>
          </p:cNvPicPr>
          <p:nvPr/>
        </p:nvPicPr>
        <p:blipFill>
          <a:blip r:embed="rId3"/>
          <a:stretch>
            <a:fillRect/>
          </a:stretch>
        </p:blipFill>
        <p:spPr>
          <a:xfrm>
            <a:off x="4554568" y="2325030"/>
            <a:ext cx="3082861" cy="4206240"/>
          </a:xfrm>
          <a:prstGeom prst="rect">
            <a:avLst/>
          </a:prstGeom>
          <a:ln>
            <a:solidFill>
              <a:schemeClr val="tx1"/>
            </a:solidFill>
          </a:ln>
          <a:effectLst>
            <a:outerShdw blurRad="63500" dist="88900" sx="102000" sy="102000" algn="ctr" rotWithShape="0">
              <a:prstClr val="black">
                <a:alpha val="40000"/>
              </a:prstClr>
            </a:outerShdw>
          </a:effectLst>
        </p:spPr>
      </p:pic>
      <p:sp>
        <p:nvSpPr>
          <p:cNvPr id="5" name="Right Arrow 48">
            <a:extLst>
              <a:ext uri="{FF2B5EF4-FFF2-40B4-BE49-F238E27FC236}">
                <a16:creationId xmlns:a16="http://schemas.microsoft.com/office/drawing/2014/main" id="{ADD5363B-C521-46B1-E747-3BDF28C7C4D9}"/>
              </a:ext>
            </a:extLst>
          </p:cNvPr>
          <p:cNvSpPr/>
          <p:nvPr/>
        </p:nvSpPr>
        <p:spPr bwMode="auto">
          <a:xfrm>
            <a:off x="3280386" y="3556884"/>
            <a:ext cx="1644650" cy="229872"/>
          </a:xfrm>
          <a:prstGeom prst="rightArrow">
            <a:avLst/>
          </a:prstGeom>
          <a:gradFill>
            <a:gsLst>
              <a:gs pos="0">
                <a:srgbClr val="0A59D6"/>
              </a:gs>
              <a:gs pos="100000">
                <a:srgbClr val="30A0E6"/>
              </a:gs>
            </a:gsLst>
          </a:gradFill>
          <a:ln>
            <a:solidFill>
              <a:srgbClr val="0070C0"/>
            </a:solidFill>
            <a:headEnd type="none" w="med" len="med"/>
            <a:tailEnd type="none" w="med" len="med"/>
          </a:ln>
          <a:effectLst>
            <a:outerShdw blurRad="50800" dist="38100" dir="5400000" algn="t" rotWithShape="0">
              <a:prstClr val="black">
                <a:alpha val="40000"/>
              </a:prstClr>
            </a:outerShdw>
          </a:effectLst>
          <a:scene3d>
            <a:camera prst="orthographicFront"/>
            <a:lightRig rig="threePt" dir="t"/>
          </a:scene3d>
          <a:sp3d>
            <a:bevelT w="25400" h="12700"/>
            <a:bevelB w="12700" h="12700"/>
          </a:sp3d>
        </p:spPr>
        <p:style>
          <a:lnRef idx="1">
            <a:schemeClr val="accent1"/>
          </a:lnRef>
          <a:fillRef idx="2">
            <a:schemeClr val="accent1"/>
          </a:fillRef>
          <a:effectRef idx="1">
            <a:schemeClr val="accent1"/>
          </a:effectRef>
          <a:fontRef idx="minor">
            <a:schemeClr val="dk1"/>
          </a:fontRef>
        </p:style>
        <p:txBody>
          <a:bodyPr anchor="ctr"/>
          <a:lstStyle/>
          <a:p>
            <a:pPr>
              <a:defRPr/>
            </a:pPr>
            <a:endParaRPr lang="en-US" u="sng" dirty="0">
              <a:solidFill>
                <a:srgbClr val="FFFFFF"/>
              </a:solidFill>
            </a:endParaRPr>
          </a:p>
        </p:txBody>
      </p:sp>
      <p:sp>
        <p:nvSpPr>
          <p:cNvPr id="6" name="TextBox 78">
            <a:extLst>
              <a:ext uri="{FF2B5EF4-FFF2-40B4-BE49-F238E27FC236}">
                <a16:creationId xmlns:a16="http://schemas.microsoft.com/office/drawing/2014/main" id="{F9D456FB-76D0-416F-3F27-081DED29855B}"/>
              </a:ext>
            </a:extLst>
          </p:cNvPr>
          <p:cNvSpPr txBox="1">
            <a:spLocks noChangeArrowheads="1"/>
          </p:cNvSpPr>
          <p:nvPr/>
        </p:nvSpPr>
        <p:spPr bwMode="auto">
          <a:xfrm>
            <a:off x="1035164" y="3348654"/>
            <a:ext cx="2953082" cy="646331"/>
          </a:xfrm>
          <a:prstGeom prst="rect">
            <a:avLst/>
          </a:prstGeom>
          <a:solidFill>
            <a:srgbClr val="0078D4">
              <a:lumMod val="50000"/>
            </a:srgbClr>
          </a:solidFill>
          <a:ln w="9525">
            <a:solidFill>
              <a:srgbClr val="1A1A1A"/>
            </a:solidFill>
            <a:miter lim="800000"/>
            <a:headEnd/>
            <a:tailEnd/>
          </a:ln>
          <a:effectLst>
            <a:outerShdw blurRad="50800" dist="50800" dir="2700000" algn="tl" rotWithShape="0">
              <a:prstClr val="black">
                <a:alpha val="40000"/>
              </a:prstClr>
            </a:outerShdw>
          </a:effectLst>
        </p:spPr>
        <p:txBody>
          <a:bodyPr wrap="square" anchor="ctr">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800" b="1" i="0" u="none" strike="noStrike" kern="0" cap="none" spc="0" normalizeH="0" baseline="0" noProof="0" dirty="0">
                <a:ln>
                  <a:noFill/>
                </a:ln>
                <a:solidFill>
                  <a:srgbClr val="FFFFFF"/>
                </a:solidFill>
                <a:effectLst/>
                <a:uLnTx/>
                <a:uFillTx/>
                <a:latin typeface="+mn-lt"/>
                <a:cs typeface="Arial" panose="020B0604020202020204" pitchFamily="34" charset="0"/>
              </a:rPr>
              <a:t>Example: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800" b="1" i="0" u="none" strike="noStrike" kern="0" cap="none" spc="0" normalizeH="0" baseline="0" noProof="0" dirty="0">
                <a:ln>
                  <a:noFill/>
                </a:ln>
                <a:solidFill>
                  <a:srgbClr val="FFFFFF"/>
                </a:solidFill>
                <a:effectLst/>
                <a:uLnTx/>
                <a:uFillTx/>
                <a:latin typeface="+mn-lt"/>
                <a:cs typeface="Arial" panose="020B0604020202020204" pitchFamily="34" charset="0"/>
              </a:rPr>
              <a:t>View recent SQL alerts</a:t>
            </a:r>
          </a:p>
        </p:txBody>
      </p:sp>
    </p:spTree>
    <p:extLst>
      <p:ext uri="{BB962C8B-B14F-4D97-AF65-F5344CB8AC3E}">
        <p14:creationId xmlns:p14="http://schemas.microsoft.com/office/powerpoint/2010/main" val="1867969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D1D70-6014-A758-A090-9DB51EA27BD6}"/>
              </a:ext>
            </a:extLst>
          </p:cNvPr>
          <p:cNvSpPr>
            <a:spLocks noGrp="1"/>
          </p:cNvSpPr>
          <p:nvPr>
            <p:ph type="title"/>
          </p:nvPr>
        </p:nvSpPr>
        <p:spPr/>
        <p:txBody>
          <a:bodyPr/>
          <a:lstStyle/>
          <a:p>
            <a:r>
              <a:rPr lang="en-US" dirty="0"/>
              <a:t>Explore detection of a suspicious event (continued)</a:t>
            </a:r>
          </a:p>
        </p:txBody>
      </p:sp>
      <p:pic>
        <p:nvPicPr>
          <p:cNvPr id="7" name="Picture 6" descr="Explore detection of a suspicious event reviewing specific alert detail.">
            <a:extLst>
              <a:ext uri="{FF2B5EF4-FFF2-40B4-BE49-F238E27FC236}">
                <a16:creationId xmlns:a16="http://schemas.microsoft.com/office/drawing/2014/main" id="{CBAAD605-E795-C369-CDCD-F008C48F5F37}"/>
              </a:ext>
            </a:extLst>
          </p:cNvPr>
          <p:cNvPicPr>
            <a:picLocks noChangeAspect="1"/>
          </p:cNvPicPr>
          <p:nvPr/>
        </p:nvPicPr>
        <p:blipFill>
          <a:blip r:embed="rId3"/>
          <a:stretch>
            <a:fillRect/>
          </a:stretch>
        </p:blipFill>
        <p:spPr>
          <a:xfrm>
            <a:off x="0" y="1599066"/>
            <a:ext cx="12192000" cy="4376222"/>
          </a:xfrm>
          <a:prstGeom prst="rect">
            <a:avLst/>
          </a:prstGeom>
          <a:ln>
            <a:solidFill>
              <a:schemeClr val="tx1"/>
            </a:solidFill>
          </a:ln>
          <a:effectLst>
            <a:outerShdw blurRad="50800" dist="88900" dir="2700000" algn="tl" rotWithShape="0">
              <a:prstClr val="black">
                <a:alpha val="40000"/>
              </a:prstClr>
            </a:outerShdw>
          </a:effectLst>
        </p:spPr>
      </p:pic>
      <p:sp>
        <p:nvSpPr>
          <p:cNvPr id="9" name="Right Arrow 48">
            <a:extLst>
              <a:ext uri="{FF2B5EF4-FFF2-40B4-BE49-F238E27FC236}">
                <a16:creationId xmlns:a16="http://schemas.microsoft.com/office/drawing/2014/main" id="{62190FD7-1C17-6F35-F4D9-0C9559A13DD9}"/>
              </a:ext>
            </a:extLst>
          </p:cNvPr>
          <p:cNvSpPr/>
          <p:nvPr/>
        </p:nvSpPr>
        <p:spPr bwMode="auto">
          <a:xfrm rot="5400000">
            <a:off x="5644849" y="3924157"/>
            <a:ext cx="902296" cy="229872"/>
          </a:xfrm>
          <a:prstGeom prst="rightArrow">
            <a:avLst/>
          </a:prstGeom>
          <a:gradFill>
            <a:gsLst>
              <a:gs pos="0">
                <a:srgbClr val="0A59D6"/>
              </a:gs>
              <a:gs pos="100000">
                <a:srgbClr val="30A0E6"/>
              </a:gs>
            </a:gsLst>
          </a:gradFill>
          <a:ln>
            <a:solidFill>
              <a:srgbClr val="0070C0"/>
            </a:solidFill>
            <a:headEnd type="none" w="med" len="med"/>
            <a:tailEnd type="none" w="med" len="med"/>
          </a:ln>
          <a:effectLst>
            <a:outerShdw blurRad="50800" dist="38100" dir="5400000" algn="t" rotWithShape="0">
              <a:prstClr val="black">
                <a:alpha val="40000"/>
              </a:prstClr>
            </a:outerShdw>
          </a:effectLst>
          <a:scene3d>
            <a:camera prst="orthographicFront"/>
            <a:lightRig rig="threePt" dir="t"/>
          </a:scene3d>
          <a:sp3d>
            <a:bevelT w="25400" h="12700"/>
            <a:bevelB w="12700" h="12700"/>
          </a:sp3d>
        </p:spPr>
        <p:style>
          <a:lnRef idx="1">
            <a:schemeClr val="accent1"/>
          </a:lnRef>
          <a:fillRef idx="2">
            <a:schemeClr val="accent1"/>
          </a:fillRef>
          <a:effectRef idx="1">
            <a:schemeClr val="accent1"/>
          </a:effectRef>
          <a:fontRef idx="minor">
            <a:schemeClr val="dk1"/>
          </a:fontRef>
        </p:style>
        <p:txBody>
          <a:bodyPr anchor="ctr"/>
          <a:lstStyle/>
          <a:p>
            <a:pPr>
              <a:defRPr/>
            </a:pPr>
            <a:endParaRPr lang="en-US" u="sng" dirty="0">
              <a:solidFill>
                <a:srgbClr val="FFFFFF"/>
              </a:solidFill>
            </a:endParaRPr>
          </a:p>
        </p:txBody>
      </p:sp>
      <p:sp>
        <p:nvSpPr>
          <p:cNvPr id="3" name="Rectangle 2">
            <a:extLst>
              <a:ext uri="{FF2B5EF4-FFF2-40B4-BE49-F238E27FC236}">
                <a16:creationId xmlns:a16="http://schemas.microsoft.com/office/drawing/2014/main" id="{9D8CE7CC-5F8B-DA2D-836F-3C445646D683}"/>
              </a:ext>
            </a:extLst>
          </p:cNvPr>
          <p:cNvSpPr/>
          <p:nvPr/>
        </p:nvSpPr>
        <p:spPr bwMode="auto">
          <a:xfrm>
            <a:off x="2177142" y="2609297"/>
            <a:ext cx="7837713" cy="1116387"/>
          </a:xfrm>
          <a:prstGeom prst="rect">
            <a:avLst/>
          </a:prstGeom>
          <a:solidFill>
            <a:schemeClr val="accent1">
              <a:lumMod val="50000"/>
            </a:schemeClr>
          </a:solidFill>
          <a:ln w="9525" cap="flat" cmpd="sng" algn="ctr">
            <a:solidFill>
              <a:schemeClr val="tx1"/>
            </a:solidFill>
            <a:prstDash val="solid"/>
            <a:headEnd type="none" w="med" len="med"/>
            <a:tailEnd type="none" w="med" len="med"/>
          </a:ln>
          <a:effectLst>
            <a:outerShdw blurRad="50800" dist="889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640080" marR="0" lvl="0" indent="-457200" defTabSz="932472" eaLnBrk="1" fontAlgn="base" latinLnBrk="0" hangingPunct="1">
              <a:lnSpc>
                <a:spcPct val="100000"/>
              </a:lnSpc>
              <a:spcBef>
                <a:spcPct val="0"/>
              </a:spcBef>
              <a:spcAft>
                <a:spcPct val="0"/>
              </a:spcAft>
              <a:buClrTx/>
              <a:buSzTx/>
              <a:buFont typeface="+mj-lt"/>
              <a:buAutoNum type="arabicPeriod" startAt="2"/>
              <a:tabLst/>
              <a:defRPr/>
            </a:pPr>
            <a:r>
              <a:rPr kumimoji="0" lang="en-US" sz="2000" b="1"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Click</a:t>
            </a:r>
            <a:r>
              <a:rPr kumimoji="0" lang="en-US" sz="200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 a </a:t>
            </a:r>
            <a:r>
              <a:rPr kumimoji="0" lang="en-US" sz="2000" b="1"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specific alert </a:t>
            </a:r>
            <a:r>
              <a:rPr kumimoji="0" lang="en-US" sz="200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to get </a:t>
            </a:r>
            <a:r>
              <a:rPr kumimoji="0" lang="en-US" sz="2000" b="1"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additional details </a:t>
            </a:r>
            <a:r>
              <a:rPr kumimoji="0" lang="en-US" sz="200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and </a:t>
            </a:r>
            <a:r>
              <a:rPr kumimoji="0" lang="en-US" sz="2000" b="1"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actions</a:t>
            </a:r>
            <a:r>
              <a:rPr kumimoji="0" lang="en-US" sz="200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 for investigating this threat and remediating future threats. </a:t>
            </a:r>
          </a:p>
        </p:txBody>
      </p:sp>
      <p:graphicFrame>
        <p:nvGraphicFramePr>
          <p:cNvPr id="6" name="Table 7">
            <a:extLst>
              <a:ext uri="{FF2B5EF4-FFF2-40B4-BE49-F238E27FC236}">
                <a16:creationId xmlns:a16="http://schemas.microsoft.com/office/drawing/2014/main" id="{F3E11D4C-9AFA-CDEF-94E1-C16D9C93D295}"/>
              </a:ext>
            </a:extLst>
          </p:cNvPr>
          <p:cNvGraphicFramePr>
            <a:graphicFrameLocks noGrp="1"/>
          </p:cNvGraphicFramePr>
          <p:nvPr>
            <p:extLst>
              <p:ext uri="{D42A27DB-BD31-4B8C-83A1-F6EECF244321}">
                <p14:modId xmlns:p14="http://schemas.microsoft.com/office/powerpoint/2010/main" val="733535410"/>
              </p:ext>
            </p:extLst>
          </p:nvPr>
        </p:nvGraphicFramePr>
        <p:xfrm>
          <a:off x="33336" y="4648842"/>
          <a:ext cx="12125323" cy="701504"/>
        </p:xfrm>
        <a:graphic>
          <a:graphicData uri="http://schemas.openxmlformats.org/drawingml/2006/table">
            <a:tbl>
              <a:tblPr firstRow="1" bandRow="1">
                <a:effectLst>
                  <a:outerShdw blurRad="50800" dist="88900" dir="2700000" algn="tl" rotWithShape="0">
                    <a:prstClr val="black">
                      <a:alpha val="40000"/>
                    </a:prstClr>
                  </a:outerShdw>
                </a:effectLst>
                <a:tableStyleId>{5C22544A-7EE6-4342-B048-85BDC9FD1C3A}</a:tableStyleId>
              </a:tblPr>
              <a:tblGrid>
                <a:gridCol w="2212119">
                  <a:extLst>
                    <a:ext uri="{9D8B030D-6E8A-4147-A177-3AD203B41FA5}">
                      <a16:colId xmlns:a16="http://schemas.microsoft.com/office/drawing/2014/main" val="2969008706"/>
                    </a:ext>
                  </a:extLst>
                </a:gridCol>
                <a:gridCol w="1252259">
                  <a:extLst>
                    <a:ext uri="{9D8B030D-6E8A-4147-A177-3AD203B41FA5}">
                      <a16:colId xmlns:a16="http://schemas.microsoft.com/office/drawing/2014/main" val="3637275970"/>
                    </a:ext>
                  </a:extLst>
                </a:gridCol>
                <a:gridCol w="1732189">
                  <a:extLst>
                    <a:ext uri="{9D8B030D-6E8A-4147-A177-3AD203B41FA5}">
                      <a16:colId xmlns:a16="http://schemas.microsoft.com/office/drawing/2014/main" val="3116092662"/>
                    </a:ext>
                  </a:extLst>
                </a:gridCol>
                <a:gridCol w="1732189">
                  <a:extLst>
                    <a:ext uri="{9D8B030D-6E8A-4147-A177-3AD203B41FA5}">
                      <a16:colId xmlns:a16="http://schemas.microsoft.com/office/drawing/2014/main" val="2364748904"/>
                    </a:ext>
                  </a:extLst>
                </a:gridCol>
                <a:gridCol w="1732189">
                  <a:extLst>
                    <a:ext uri="{9D8B030D-6E8A-4147-A177-3AD203B41FA5}">
                      <a16:colId xmlns:a16="http://schemas.microsoft.com/office/drawing/2014/main" val="2795019332"/>
                    </a:ext>
                  </a:extLst>
                </a:gridCol>
                <a:gridCol w="1732189">
                  <a:extLst>
                    <a:ext uri="{9D8B030D-6E8A-4147-A177-3AD203B41FA5}">
                      <a16:colId xmlns:a16="http://schemas.microsoft.com/office/drawing/2014/main" val="57017006"/>
                    </a:ext>
                  </a:extLst>
                </a:gridCol>
                <a:gridCol w="1732189">
                  <a:extLst>
                    <a:ext uri="{9D8B030D-6E8A-4147-A177-3AD203B41FA5}">
                      <a16:colId xmlns:a16="http://schemas.microsoft.com/office/drawing/2014/main" val="3914385414"/>
                    </a:ext>
                  </a:extLst>
                </a:gridCol>
              </a:tblGrid>
              <a:tr h="370840">
                <a:tc>
                  <a:txBody>
                    <a:bodyPr/>
                    <a:lstStyle/>
                    <a:p>
                      <a:pPr algn="ctr"/>
                      <a:r>
                        <a:rPr lang="en-US" sz="1400"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a:r>
                        <a:rPr lang="en-US" sz="1400" dirty="0"/>
                        <a:t>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a:r>
                        <a:rPr lang="en-US" sz="1400" dirty="0"/>
                        <a:t>DETECTECTED BY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a:r>
                        <a:rPr lang="en-US" sz="1400" dirty="0"/>
                        <a:t>ENVIRONMENT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a:r>
                        <a:rPr lang="en-US" sz="1400" dirty="0"/>
                        <a:t>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a:r>
                        <a:rPr lang="en-US" sz="1400" dirty="0"/>
                        <a:t>STATE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a:r>
                        <a:rPr lang="en-US" sz="1400" dirty="0"/>
                        <a:t>SEVERITY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4208612"/>
                  </a:ext>
                </a:extLst>
              </a:tr>
              <a:tr h="330664">
                <a:tc>
                  <a:txBody>
                    <a:bodyPr/>
                    <a:lstStyle/>
                    <a:p>
                      <a:pPr algn="ctr"/>
                      <a:r>
                        <a:rPr lang="en-US" sz="1400" dirty="0"/>
                        <a:t>Potential SQL Injection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Azure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13/05/18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Active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007631"/>
                  </a:ext>
                </a:extLst>
              </a:tr>
            </a:tbl>
          </a:graphicData>
        </a:graphic>
      </p:graphicFrame>
      <p:sp>
        <p:nvSpPr>
          <p:cNvPr id="8" name="Oval 7">
            <a:extLst>
              <a:ext uri="{FF2B5EF4-FFF2-40B4-BE49-F238E27FC236}">
                <a16:creationId xmlns:a16="http://schemas.microsoft.com/office/drawing/2014/main" id="{D07770A4-298F-8BFE-1C25-D25388A9547C}"/>
              </a:ext>
            </a:extLst>
          </p:cNvPr>
          <p:cNvSpPr>
            <a:spLocks noChangeAspect="1"/>
          </p:cNvSpPr>
          <p:nvPr/>
        </p:nvSpPr>
        <p:spPr bwMode="auto">
          <a:xfrm>
            <a:off x="10854869" y="5098816"/>
            <a:ext cx="182880" cy="182880"/>
          </a:xfrm>
          <a:prstGeom prst="ellipse">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B6FEBEFF-B7C5-B791-3F98-8A467BFF5514}"/>
              </a:ext>
            </a:extLst>
          </p:cNvPr>
          <p:cNvSpPr/>
          <p:nvPr/>
        </p:nvSpPr>
        <p:spPr bwMode="auto">
          <a:xfrm>
            <a:off x="33336" y="4654560"/>
            <a:ext cx="12125327" cy="710979"/>
          </a:xfrm>
          <a:prstGeom prst="rect">
            <a:avLst/>
          </a:prstGeom>
          <a:noFill/>
          <a:ln w="412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7F9BB382-AE24-91EB-86D9-8B9B0CDE9B9E}"/>
              </a:ext>
            </a:extLst>
          </p:cNvPr>
          <p:cNvSpPr/>
          <p:nvPr/>
        </p:nvSpPr>
        <p:spPr bwMode="auto">
          <a:xfrm>
            <a:off x="467557" y="1836050"/>
            <a:ext cx="775317" cy="191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84702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cs typeface="Segoe UI"/>
              </a:rPr>
              <a:t>Azure Key Vault</a:t>
            </a:r>
          </a:p>
        </p:txBody>
      </p:sp>
      <p:sp>
        <p:nvSpPr>
          <p:cNvPr id="6" name="Text Placeholder 5"/>
          <p:cNvSpPr>
            <a:spLocks noGrp="1"/>
          </p:cNvSpPr>
          <p:nvPr>
            <p:ph type="body" sz="quarter" idx="4294967295"/>
          </p:nvPr>
        </p:nvSpPr>
        <p:spPr>
          <a:xfrm>
            <a:off x="4586287" y="511078"/>
            <a:ext cx="5972175" cy="5665788"/>
          </a:xfrm>
        </p:spPr>
        <p:txBody>
          <a:bodyPr vert="horz" wrap="square" lIns="0" tIns="0" rIns="0" bIns="0" rtlCol="0" anchor="t">
            <a:spAutoFit/>
          </a:bodyPr>
          <a:lstStyle/>
          <a:p>
            <a:pPr marL="0" indent="0">
              <a:spcAft>
                <a:spcPts val="1800"/>
              </a:spcAft>
              <a:buNone/>
            </a:pPr>
            <a:r>
              <a:rPr lang="en-AU" dirty="0">
                <a:latin typeface="+mn-lt"/>
                <a:cs typeface="Segoe UI Semilight"/>
              </a:rPr>
              <a:t>Azure Key Vault Features</a:t>
            </a:r>
            <a:endParaRPr lang="bs-Latn-BA" dirty="0">
              <a:latin typeface="+mn-lt"/>
            </a:endParaRPr>
          </a:p>
          <a:p>
            <a:pPr marL="0" indent="0">
              <a:spcAft>
                <a:spcPts val="1800"/>
              </a:spcAft>
              <a:buNone/>
            </a:pPr>
            <a:r>
              <a:rPr lang="en-AU" dirty="0">
                <a:latin typeface="+mn-lt"/>
                <a:cs typeface="Segoe UI Semilight"/>
              </a:rPr>
              <a:t>Key Vault Access</a:t>
            </a:r>
            <a:endParaRPr lang="bs-Latn-BA" dirty="0">
              <a:latin typeface="+mn-lt"/>
            </a:endParaRPr>
          </a:p>
          <a:p>
            <a:pPr marL="0" indent="0">
              <a:spcAft>
                <a:spcPts val="1800"/>
              </a:spcAft>
              <a:buNone/>
            </a:pPr>
            <a:r>
              <a:rPr lang="en-AU" dirty="0">
                <a:latin typeface="+mn-lt"/>
                <a:cs typeface="Segoe UI Semilight"/>
              </a:rPr>
              <a:t>Key Vault Example</a:t>
            </a:r>
            <a:endParaRPr lang="en-AU" dirty="0">
              <a:latin typeface="+mn-lt"/>
            </a:endParaRPr>
          </a:p>
          <a:p>
            <a:pPr marL="0" indent="0">
              <a:spcAft>
                <a:spcPts val="1800"/>
              </a:spcAft>
              <a:buNone/>
            </a:pPr>
            <a:r>
              <a:rPr lang="en-AU" dirty="0">
                <a:latin typeface="+mn-lt"/>
                <a:cs typeface="Segoe UI Semilight"/>
              </a:rPr>
              <a:t>Key Vault Certificates</a:t>
            </a:r>
          </a:p>
          <a:p>
            <a:pPr marL="0" indent="0">
              <a:spcAft>
                <a:spcPts val="1800"/>
              </a:spcAft>
              <a:buNone/>
            </a:pPr>
            <a:r>
              <a:rPr lang="en-AU" dirty="0">
                <a:latin typeface="+mn-lt"/>
                <a:cs typeface="Segoe UI Semilight"/>
              </a:rPr>
              <a:t>Key Vault Keys</a:t>
            </a:r>
            <a:endParaRPr lang="en-AU" dirty="0">
              <a:latin typeface="+mn-lt"/>
            </a:endParaRPr>
          </a:p>
          <a:p>
            <a:pPr marL="0" indent="0">
              <a:spcAft>
                <a:spcPts val="1800"/>
              </a:spcAft>
              <a:buNone/>
            </a:pPr>
            <a:r>
              <a:rPr lang="en-AU" dirty="0">
                <a:latin typeface="+mn-lt"/>
                <a:cs typeface="Segoe UI Semilight"/>
              </a:rPr>
              <a:t>Customer Managed Keys</a:t>
            </a:r>
            <a:endParaRPr lang="en-AU" dirty="0">
              <a:latin typeface="+mn-lt"/>
            </a:endParaRPr>
          </a:p>
          <a:p>
            <a:pPr marL="0" indent="0">
              <a:spcAft>
                <a:spcPts val="1800"/>
              </a:spcAft>
              <a:buNone/>
            </a:pPr>
            <a:r>
              <a:rPr lang="en-AU" dirty="0">
                <a:solidFill>
                  <a:schemeClr val="tx1"/>
                </a:solidFill>
                <a:latin typeface="+mn-lt"/>
                <a:cs typeface="Segoe UI"/>
              </a:rPr>
              <a:t>Key Vault Secrets</a:t>
            </a:r>
          </a:p>
          <a:p>
            <a:pPr marL="0" indent="0">
              <a:spcAft>
                <a:spcPts val="1800"/>
              </a:spcAft>
              <a:buNone/>
            </a:pPr>
            <a:r>
              <a:rPr lang="en-AU" dirty="0">
                <a:solidFill>
                  <a:schemeClr val="tx1"/>
                </a:solidFill>
                <a:latin typeface="+mn-lt"/>
                <a:cs typeface="Segoe UI"/>
              </a:rPr>
              <a:t>Key Rotation</a:t>
            </a:r>
            <a:endParaRPr lang="en-AU" dirty="0">
              <a:solidFill>
                <a:schemeClr val="tx1"/>
              </a:solidFill>
              <a:latin typeface="+mn-lt"/>
              <a:cs typeface="Segoe UI Semilight"/>
            </a:endParaRPr>
          </a:p>
        </p:txBody>
      </p:sp>
      <p:grpSp>
        <p:nvGrpSpPr>
          <p:cNvPr id="42" name="Group 41">
            <a:extLst>
              <a:ext uri="{FF2B5EF4-FFF2-40B4-BE49-F238E27FC236}">
                <a16:creationId xmlns:a16="http://schemas.microsoft.com/office/drawing/2014/main" id="{BB75A40A-B00B-4D04-A540-C3FF9EBD4E3E}"/>
              </a:ext>
              <a:ext uri="{C183D7F6-B498-43B3-948B-1728B52AA6E4}">
                <adec:decorative xmlns:adec="http://schemas.microsoft.com/office/drawing/2017/decorative" val="1"/>
              </a:ext>
            </a:extLst>
          </p:cNvPr>
          <p:cNvGrpSpPr/>
          <p:nvPr/>
        </p:nvGrpSpPr>
        <p:grpSpPr>
          <a:xfrm>
            <a:off x="3641446" y="412328"/>
            <a:ext cx="777881" cy="5764538"/>
            <a:chOff x="3641446" y="412327"/>
            <a:chExt cx="777881" cy="6053179"/>
          </a:xfrm>
        </p:grpSpPr>
        <p:pic>
          <p:nvPicPr>
            <p:cNvPr id="2" name="Picture 1">
              <a:extLst>
                <a:ext uri="{FF2B5EF4-FFF2-40B4-BE49-F238E27FC236}">
                  <a16:creationId xmlns:a16="http://schemas.microsoft.com/office/drawing/2014/main" id="{13EA8790-EC74-43F1-89A7-6754E37B57A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641446" y="412327"/>
              <a:ext cx="700088" cy="1423987"/>
            </a:xfrm>
            <a:prstGeom prst="rect">
              <a:avLst/>
            </a:prstGeom>
          </p:spPr>
        </p:pic>
        <p:pic>
          <p:nvPicPr>
            <p:cNvPr id="3" name="Picture 2">
              <a:extLst>
                <a:ext uri="{FF2B5EF4-FFF2-40B4-BE49-F238E27FC236}">
                  <a16:creationId xmlns:a16="http://schemas.microsoft.com/office/drawing/2014/main" id="{FB7BD0D2-D45B-40F0-8599-2BF57ED272C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819210" y="534929"/>
              <a:ext cx="376417" cy="403457"/>
            </a:xfrm>
            <a:prstGeom prst="rect">
              <a:avLst/>
            </a:prstGeom>
          </p:spPr>
        </p:pic>
        <p:pic>
          <p:nvPicPr>
            <p:cNvPr id="5" name="Picture 5">
              <a:extLst>
                <a:ext uri="{FF2B5EF4-FFF2-40B4-BE49-F238E27FC236}">
                  <a16:creationId xmlns:a16="http://schemas.microsoft.com/office/drawing/2014/main" id="{5A1215BE-8DB5-452D-A7C5-895AC2C88A5F}"/>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7344" y="1295616"/>
              <a:ext cx="418096" cy="4180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617555B-CC68-4B4B-9AD4-AE83E409818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675436" y="1958916"/>
              <a:ext cx="700088" cy="1423987"/>
            </a:xfrm>
            <a:prstGeom prst="rect">
              <a:avLst/>
            </a:prstGeom>
          </p:spPr>
        </p:pic>
        <p:pic>
          <p:nvPicPr>
            <p:cNvPr id="15" name="Picture 14">
              <a:extLst>
                <a:ext uri="{FF2B5EF4-FFF2-40B4-BE49-F238E27FC236}">
                  <a16:creationId xmlns:a16="http://schemas.microsoft.com/office/drawing/2014/main" id="{AF69F203-4E4E-4632-98F4-F50DD186F31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685249" y="3494930"/>
              <a:ext cx="700088" cy="1423987"/>
            </a:xfrm>
            <a:prstGeom prst="rect">
              <a:avLst/>
            </a:prstGeom>
          </p:spPr>
        </p:pic>
        <p:pic>
          <p:nvPicPr>
            <p:cNvPr id="23" name="Picture 22">
              <a:extLst>
                <a:ext uri="{FF2B5EF4-FFF2-40B4-BE49-F238E27FC236}">
                  <a16:creationId xmlns:a16="http://schemas.microsoft.com/office/drawing/2014/main" id="{287BED1E-1B9F-4B92-AEDB-7BEA45BD16A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719239" y="5041519"/>
              <a:ext cx="700088" cy="1423987"/>
            </a:xfrm>
            <a:prstGeom prst="rect">
              <a:avLst/>
            </a:prstGeom>
          </p:spPr>
        </p:pic>
        <p:pic>
          <p:nvPicPr>
            <p:cNvPr id="29" name="Picture 28">
              <a:extLst>
                <a:ext uri="{FF2B5EF4-FFF2-40B4-BE49-F238E27FC236}">
                  <a16:creationId xmlns:a16="http://schemas.microsoft.com/office/drawing/2014/main" id="{545AC8C2-E197-4151-947E-23A6D53CA49C}"/>
                </a:ext>
              </a:extLst>
            </p:cNvPr>
            <p:cNvPicPr>
              <a:picLocks noChangeAspect="1"/>
            </p:cNvPicPr>
            <p:nvPr/>
          </p:nvPicPr>
          <p:blipFill>
            <a:blip r:embed="rId6"/>
            <a:srcRect/>
            <a:stretch/>
          </p:blipFill>
          <p:spPr>
            <a:xfrm>
              <a:off x="3836410" y="3617786"/>
              <a:ext cx="378139" cy="378139"/>
            </a:xfrm>
            <a:prstGeom prst="rect">
              <a:avLst/>
            </a:prstGeom>
          </p:spPr>
        </p:pic>
        <p:pic>
          <p:nvPicPr>
            <p:cNvPr id="31" name="Picture 30">
              <a:extLst>
                <a:ext uri="{FF2B5EF4-FFF2-40B4-BE49-F238E27FC236}">
                  <a16:creationId xmlns:a16="http://schemas.microsoft.com/office/drawing/2014/main" id="{761D888D-4717-4F40-84B7-A072C8E5A076}"/>
                </a:ext>
              </a:extLst>
            </p:cNvPr>
            <p:cNvPicPr>
              <a:picLocks noChangeAspect="1"/>
            </p:cNvPicPr>
            <p:nvPr/>
          </p:nvPicPr>
          <p:blipFill>
            <a:blip r:embed="rId7"/>
            <a:srcRect/>
            <a:stretch/>
          </p:blipFill>
          <p:spPr>
            <a:xfrm>
              <a:off x="3874216" y="5158317"/>
              <a:ext cx="378139" cy="378139"/>
            </a:xfrm>
            <a:prstGeom prst="rect">
              <a:avLst/>
            </a:prstGeom>
          </p:spPr>
        </p:pic>
        <p:pic>
          <p:nvPicPr>
            <p:cNvPr id="33" name="Picture 32">
              <a:extLst>
                <a:ext uri="{FF2B5EF4-FFF2-40B4-BE49-F238E27FC236}">
                  <a16:creationId xmlns:a16="http://schemas.microsoft.com/office/drawing/2014/main" id="{251C03B9-A6A5-48D9-841E-5E190CB1B740}"/>
                </a:ext>
              </a:extLst>
            </p:cNvPr>
            <p:cNvPicPr>
              <a:picLocks noChangeAspect="1"/>
            </p:cNvPicPr>
            <p:nvPr/>
          </p:nvPicPr>
          <p:blipFill>
            <a:blip r:embed="rId8"/>
            <a:srcRect/>
            <a:stretch/>
          </p:blipFill>
          <p:spPr>
            <a:xfrm>
              <a:off x="3859900" y="4396402"/>
              <a:ext cx="378139" cy="378139"/>
            </a:xfrm>
            <a:prstGeom prst="rect">
              <a:avLst/>
            </a:prstGeom>
          </p:spPr>
        </p:pic>
        <p:pic>
          <p:nvPicPr>
            <p:cNvPr id="37" name="Picture 36">
              <a:extLst>
                <a:ext uri="{FF2B5EF4-FFF2-40B4-BE49-F238E27FC236}">
                  <a16:creationId xmlns:a16="http://schemas.microsoft.com/office/drawing/2014/main" id="{41A55833-EF9A-47DB-B998-28C0038B087F}"/>
                </a:ext>
              </a:extLst>
            </p:cNvPr>
            <p:cNvPicPr>
              <a:picLocks noChangeAspect="1"/>
            </p:cNvPicPr>
            <p:nvPr/>
          </p:nvPicPr>
          <p:blipFill>
            <a:blip r:embed="rId9"/>
            <a:srcRect/>
            <a:stretch/>
          </p:blipFill>
          <p:spPr>
            <a:xfrm>
              <a:off x="3831772" y="2070943"/>
              <a:ext cx="373668" cy="373668"/>
            </a:xfrm>
            <a:prstGeom prst="rect">
              <a:avLst/>
            </a:prstGeom>
          </p:spPr>
        </p:pic>
        <p:pic>
          <p:nvPicPr>
            <p:cNvPr id="39" name="Picture 3">
              <a:extLst>
                <a:ext uri="{FF2B5EF4-FFF2-40B4-BE49-F238E27FC236}">
                  <a16:creationId xmlns:a16="http://schemas.microsoft.com/office/drawing/2014/main" id="{5B3BE6F2-BD80-4968-88E3-3BE74779B9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09428" y="5953656"/>
              <a:ext cx="305121" cy="29818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a:extLst>
                <a:ext uri="{FF2B5EF4-FFF2-40B4-BE49-F238E27FC236}">
                  <a16:creationId xmlns:a16="http://schemas.microsoft.com/office/drawing/2014/main" id="{14729DD1-76C1-46CF-9823-9871E9F43C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76386" y="2902857"/>
              <a:ext cx="298186" cy="305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87D473A5-F536-4C93-A75B-EC2601B87209}"/>
              </a:ext>
              <a:ext uri="{C183D7F6-B498-43B3-948B-1728B52AA6E4}">
                <adec:decorative xmlns:adec="http://schemas.microsoft.com/office/drawing/2017/decorative" val="1"/>
              </a:ext>
            </a:extLst>
          </p:cNvPr>
          <p:cNvGrpSpPr/>
          <p:nvPr/>
        </p:nvGrpSpPr>
        <p:grpSpPr>
          <a:xfrm>
            <a:off x="4497870" y="1092907"/>
            <a:ext cx="5015823" cy="2887422"/>
            <a:chOff x="4621473" y="1048466"/>
            <a:chExt cx="7486017" cy="2740192"/>
          </a:xfrm>
        </p:grpSpPr>
        <p:cxnSp>
          <p:nvCxnSpPr>
            <p:cNvPr id="19" name="Straight Connector 18">
              <a:extLst>
                <a:ext uri="{FF2B5EF4-FFF2-40B4-BE49-F238E27FC236}">
                  <a16:creationId xmlns:a16="http://schemas.microsoft.com/office/drawing/2014/main" id="{CFE81F1D-4766-4394-9357-94DC4A47DF74}"/>
                </a:ext>
              </a:extLst>
            </p:cNvPr>
            <p:cNvCxnSpPr>
              <a:cxnSpLocks/>
            </p:cNvCxnSpPr>
            <p:nvPr/>
          </p:nvCxnSpPr>
          <p:spPr>
            <a:xfrm>
              <a:off x="4621473" y="1048466"/>
              <a:ext cx="748601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F11FBD2-00A7-4EAA-9AF9-F2306A3073CF}"/>
                </a:ext>
              </a:extLst>
            </p:cNvPr>
            <p:cNvCxnSpPr>
              <a:cxnSpLocks/>
            </p:cNvCxnSpPr>
            <p:nvPr/>
          </p:nvCxnSpPr>
          <p:spPr>
            <a:xfrm>
              <a:off x="4621473" y="1743289"/>
              <a:ext cx="748601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255E0A-7E8E-4B38-BD49-36B855B872B9}"/>
                </a:ext>
              </a:extLst>
            </p:cNvPr>
            <p:cNvCxnSpPr>
              <a:cxnSpLocks/>
            </p:cNvCxnSpPr>
            <p:nvPr/>
          </p:nvCxnSpPr>
          <p:spPr>
            <a:xfrm>
              <a:off x="4621474" y="2436610"/>
              <a:ext cx="748601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BE5E59A-1CFE-4C49-B261-EA4797FF9EBB}"/>
                </a:ext>
              </a:extLst>
            </p:cNvPr>
            <p:cNvCxnSpPr>
              <a:cxnSpLocks/>
            </p:cNvCxnSpPr>
            <p:nvPr/>
          </p:nvCxnSpPr>
          <p:spPr>
            <a:xfrm>
              <a:off x="4621475" y="3102858"/>
              <a:ext cx="748601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50D15E2-95FE-41AB-AEFE-8E7B17006C94}"/>
                </a:ext>
              </a:extLst>
            </p:cNvPr>
            <p:cNvCxnSpPr>
              <a:cxnSpLocks/>
            </p:cNvCxnSpPr>
            <p:nvPr/>
          </p:nvCxnSpPr>
          <p:spPr>
            <a:xfrm>
              <a:off x="4621473" y="3788658"/>
              <a:ext cx="748601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87D473A5-F536-4C93-A75B-EC2601B87209}"/>
              </a:ext>
              <a:ext uri="{C183D7F6-B498-43B3-948B-1728B52AA6E4}">
                <adec:decorative xmlns:adec="http://schemas.microsoft.com/office/drawing/2017/decorative" val="1"/>
              </a:ext>
            </a:extLst>
          </p:cNvPr>
          <p:cNvGrpSpPr/>
          <p:nvPr/>
        </p:nvGrpSpPr>
        <p:grpSpPr>
          <a:xfrm>
            <a:off x="4557999" y="4740287"/>
            <a:ext cx="5015821" cy="842932"/>
            <a:chOff x="4621473" y="1048466"/>
            <a:chExt cx="7486015" cy="694823"/>
          </a:xfrm>
        </p:grpSpPr>
        <p:cxnSp>
          <p:nvCxnSpPr>
            <p:cNvPr id="26" name="Straight Connector 25">
              <a:extLst>
                <a:ext uri="{FF2B5EF4-FFF2-40B4-BE49-F238E27FC236}">
                  <a16:creationId xmlns:a16="http://schemas.microsoft.com/office/drawing/2014/main" id="{CFE81F1D-4766-4394-9357-94DC4A47DF74}"/>
                </a:ext>
              </a:extLst>
            </p:cNvPr>
            <p:cNvCxnSpPr>
              <a:cxnSpLocks/>
            </p:cNvCxnSpPr>
            <p:nvPr/>
          </p:nvCxnSpPr>
          <p:spPr>
            <a:xfrm>
              <a:off x="4621473" y="1048466"/>
              <a:ext cx="748601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F11FBD2-00A7-4EAA-9AF9-F2306A3073CF}"/>
                </a:ext>
              </a:extLst>
            </p:cNvPr>
            <p:cNvCxnSpPr>
              <a:cxnSpLocks/>
            </p:cNvCxnSpPr>
            <p:nvPr/>
          </p:nvCxnSpPr>
          <p:spPr>
            <a:xfrm>
              <a:off x="4621473" y="1743289"/>
              <a:ext cx="748601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12">
            <p14:nvContentPartPr>
              <p14:cNvPr id="4" name="Ink 3">
                <a:extLst>
                  <a:ext uri="{FF2B5EF4-FFF2-40B4-BE49-F238E27FC236}">
                    <a16:creationId xmlns:a16="http://schemas.microsoft.com/office/drawing/2014/main" id="{BCEB85D9-6874-94B4-066D-970CBA534F33}"/>
                  </a:ext>
                </a:extLst>
              </p14:cNvPr>
              <p14:cNvContentPartPr/>
              <p14:nvPr/>
            </p14:nvContentPartPr>
            <p14:xfrm>
              <a:off x="955440" y="50040"/>
              <a:ext cx="11054520" cy="5541480"/>
            </p14:xfrm>
          </p:contentPart>
        </mc:Choice>
        <mc:Fallback xmlns="">
          <p:pic>
            <p:nvPicPr>
              <p:cNvPr id="4" name="Ink 3">
                <a:extLst>
                  <a:ext uri="{FF2B5EF4-FFF2-40B4-BE49-F238E27FC236}">
                    <a16:creationId xmlns:a16="http://schemas.microsoft.com/office/drawing/2014/main" id="{BCEB85D9-6874-94B4-066D-970CBA534F33}"/>
                  </a:ext>
                </a:extLst>
              </p:cNvPr>
              <p:cNvPicPr/>
              <p:nvPr/>
            </p:nvPicPr>
            <p:blipFill>
              <a:blip r:embed="rId13"/>
              <a:stretch>
                <a:fillRect/>
              </a:stretch>
            </p:blipFill>
            <p:spPr>
              <a:xfrm>
                <a:off x="946080" y="40680"/>
                <a:ext cx="11073240" cy="5560200"/>
              </a:xfrm>
              <a:prstGeom prst="rect">
                <a:avLst/>
              </a:prstGeom>
            </p:spPr>
          </p:pic>
        </mc:Fallback>
      </mc:AlternateContent>
    </p:spTree>
    <p:extLst>
      <p:ext uri="{BB962C8B-B14F-4D97-AF65-F5344CB8AC3E}">
        <p14:creationId xmlns:p14="http://schemas.microsoft.com/office/powerpoint/2010/main" val="294192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1E730-0386-8CB3-69C1-60F85A5E0539}"/>
              </a:ext>
            </a:extLst>
          </p:cNvPr>
          <p:cNvSpPr>
            <a:spLocks noGrp="1"/>
          </p:cNvSpPr>
          <p:nvPr>
            <p:ph type="title"/>
          </p:nvPr>
        </p:nvSpPr>
        <p:spPr/>
        <p:txBody>
          <a:bodyPr/>
          <a:lstStyle/>
          <a:p>
            <a:r>
              <a:rPr lang="en-US" dirty="0"/>
              <a:t>Explore detection of a suspicious event (continued)</a:t>
            </a:r>
          </a:p>
        </p:txBody>
      </p:sp>
      <p:pic>
        <p:nvPicPr>
          <p:cNvPr id="3" name="Picture 2" descr="Exploring detection of a SQL injection and remediation steps.">
            <a:extLst>
              <a:ext uri="{FF2B5EF4-FFF2-40B4-BE49-F238E27FC236}">
                <a16:creationId xmlns:a16="http://schemas.microsoft.com/office/drawing/2014/main" id="{B8A91041-B40C-85E5-F12F-F48CC0343D2C}"/>
              </a:ext>
            </a:extLst>
          </p:cNvPr>
          <p:cNvPicPr>
            <a:picLocks noChangeAspect="1"/>
          </p:cNvPicPr>
          <p:nvPr/>
        </p:nvPicPr>
        <p:blipFill>
          <a:blip r:embed="rId3"/>
          <a:stretch>
            <a:fillRect/>
          </a:stretch>
        </p:blipFill>
        <p:spPr>
          <a:xfrm>
            <a:off x="7432643" y="1164424"/>
            <a:ext cx="4175799" cy="5303520"/>
          </a:xfrm>
          <a:prstGeom prst="rect">
            <a:avLst/>
          </a:prstGeom>
          <a:effectLst>
            <a:outerShdw blurRad="50800" dist="88900" dir="2700000" algn="tl" rotWithShape="0">
              <a:prstClr val="black">
                <a:alpha val="40000"/>
              </a:prstClr>
            </a:outerShdw>
          </a:effectLst>
        </p:spPr>
      </p:pic>
      <p:sp>
        <p:nvSpPr>
          <p:cNvPr id="7" name="Rectangle 6">
            <a:extLst>
              <a:ext uri="{FF2B5EF4-FFF2-40B4-BE49-F238E27FC236}">
                <a16:creationId xmlns:a16="http://schemas.microsoft.com/office/drawing/2014/main" id="{A012A48C-A995-3BF3-DC99-83E7C162EBE7}"/>
              </a:ext>
            </a:extLst>
          </p:cNvPr>
          <p:cNvSpPr/>
          <p:nvPr/>
        </p:nvSpPr>
        <p:spPr>
          <a:xfrm>
            <a:off x="226058" y="1164424"/>
            <a:ext cx="6725248" cy="160610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For example, SQL injection is one of the most common Web application security issues on the Internet that is used to attack data-driven applications. </a:t>
            </a:r>
          </a:p>
        </p:txBody>
      </p:sp>
      <p:sp>
        <p:nvSpPr>
          <p:cNvPr id="8" name="Rectangle 7">
            <a:extLst>
              <a:ext uri="{FF2B5EF4-FFF2-40B4-BE49-F238E27FC236}">
                <a16:creationId xmlns:a16="http://schemas.microsoft.com/office/drawing/2014/main" id="{3C50EFC2-6929-A990-19D6-199BB12CA786}"/>
              </a:ext>
            </a:extLst>
          </p:cNvPr>
          <p:cNvSpPr/>
          <p:nvPr/>
        </p:nvSpPr>
        <p:spPr>
          <a:xfrm>
            <a:off x="226058" y="3046863"/>
            <a:ext cx="6725248" cy="160610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Attackers take advantage of application vulnerabilities to inject malicious SQL statements into application entry fields, breaching or modifying data in the database. </a:t>
            </a:r>
          </a:p>
        </p:txBody>
      </p:sp>
      <p:sp>
        <p:nvSpPr>
          <p:cNvPr id="9" name="Rectangle 8">
            <a:extLst>
              <a:ext uri="{FF2B5EF4-FFF2-40B4-BE49-F238E27FC236}">
                <a16:creationId xmlns:a16="http://schemas.microsoft.com/office/drawing/2014/main" id="{A0228290-7A16-BED0-C888-B2F57D7D98B6}"/>
              </a:ext>
            </a:extLst>
          </p:cNvPr>
          <p:cNvSpPr/>
          <p:nvPr/>
        </p:nvSpPr>
        <p:spPr>
          <a:xfrm>
            <a:off x="226058" y="4890525"/>
            <a:ext cx="6725248" cy="160610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For SQL Injection alerts, the alert's details include the vulnerable SQL statement that was exploited.</a:t>
            </a:r>
          </a:p>
        </p:txBody>
      </p:sp>
    </p:spTree>
    <p:extLst>
      <p:ext uri="{BB962C8B-B14F-4D97-AF65-F5344CB8AC3E}">
        <p14:creationId xmlns:p14="http://schemas.microsoft.com/office/powerpoint/2010/main" val="230014649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B77E37-D351-DAE0-864F-808AD3032961}"/>
              </a:ext>
            </a:extLst>
          </p:cNvPr>
          <p:cNvPicPr>
            <a:picLocks noChangeAspect="1"/>
          </p:cNvPicPr>
          <p:nvPr/>
        </p:nvPicPr>
        <p:blipFill>
          <a:blip r:embed="rId3"/>
          <a:stretch>
            <a:fillRect/>
          </a:stretch>
        </p:blipFill>
        <p:spPr>
          <a:xfrm>
            <a:off x="4360180" y="1341521"/>
            <a:ext cx="7573082" cy="5120640"/>
          </a:xfrm>
          <a:prstGeom prst="rect">
            <a:avLst/>
          </a:prstGeom>
          <a:effectLst>
            <a:outerShdw blurRad="50800" dist="88900" dir="2700000" algn="tl" rotWithShape="0">
              <a:prstClr val="black">
                <a:alpha val="40000"/>
              </a:prstClr>
            </a:outerShdw>
          </a:effectLst>
        </p:spPr>
      </p:pic>
      <p:sp>
        <p:nvSpPr>
          <p:cNvPr id="2" name="Title 1" descr="Exploring detection of a suspicious event in the Azure portal.">
            <a:extLst>
              <a:ext uri="{FF2B5EF4-FFF2-40B4-BE49-F238E27FC236}">
                <a16:creationId xmlns:a16="http://schemas.microsoft.com/office/drawing/2014/main" id="{9458016D-82C5-6AC1-C0C7-B1D15BAE7B29}"/>
              </a:ext>
            </a:extLst>
          </p:cNvPr>
          <p:cNvSpPr>
            <a:spLocks noGrp="1"/>
          </p:cNvSpPr>
          <p:nvPr>
            <p:ph type="title"/>
          </p:nvPr>
        </p:nvSpPr>
        <p:spPr>
          <a:xfrm>
            <a:off x="258738" y="395839"/>
            <a:ext cx="11603737" cy="492248"/>
          </a:xfrm>
        </p:spPr>
        <p:txBody>
          <a:bodyPr/>
          <a:lstStyle/>
          <a:p>
            <a:r>
              <a:rPr lang="en-US" dirty="0"/>
              <a:t>Explore detection of a suspicious event -Explore alerts in the Azure portal</a:t>
            </a:r>
            <a:br>
              <a:rPr lang="en-US" dirty="0"/>
            </a:br>
            <a:endParaRPr lang="en-US" dirty="0"/>
          </a:p>
        </p:txBody>
      </p:sp>
      <p:sp>
        <p:nvSpPr>
          <p:cNvPr id="3" name="Rectangle 2">
            <a:extLst>
              <a:ext uri="{FF2B5EF4-FFF2-40B4-BE49-F238E27FC236}">
                <a16:creationId xmlns:a16="http://schemas.microsoft.com/office/drawing/2014/main" id="{4F9E4525-9321-ADA5-90BA-78FF3FC55C38}"/>
              </a:ext>
            </a:extLst>
          </p:cNvPr>
          <p:cNvSpPr/>
          <p:nvPr/>
        </p:nvSpPr>
        <p:spPr>
          <a:xfrm>
            <a:off x="258738" y="1516481"/>
            <a:ext cx="3914428" cy="1912519"/>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Advanced Threat Protection integrates its alerts with Microsoft Defender for Cloud.</a:t>
            </a:r>
          </a:p>
        </p:txBody>
      </p:sp>
      <p:sp>
        <p:nvSpPr>
          <p:cNvPr id="4" name="Rectangle 3">
            <a:extLst>
              <a:ext uri="{FF2B5EF4-FFF2-40B4-BE49-F238E27FC236}">
                <a16:creationId xmlns:a16="http://schemas.microsoft.com/office/drawing/2014/main" id="{320B9B87-8F16-9420-58A3-7A629F2FC3EF}"/>
              </a:ext>
            </a:extLst>
          </p:cNvPr>
          <p:cNvSpPr/>
          <p:nvPr/>
        </p:nvSpPr>
        <p:spPr>
          <a:xfrm>
            <a:off x="192558" y="4307290"/>
            <a:ext cx="3980608" cy="1902203"/>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Live SQL Advanced Threat Protection tiles within the database and SQL Microsoft Defender for Cloud blades in the Azure portal track the status of active threats.</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EE35B18-0AEF-159F-7FB2-F769F0DB765A}"/>
                  </a:ext>
                </a:extLst>
              </p14:cNvPr>
              <p14:cNvContentPartPr/>
              <p14:nvPr/>
            </p14:nvContentPartPr>
            <p14:xfrm>
              <a:off x="416520" y="5531040"/>
              <a:ext cx="2805840" cy="78120"/>
            </p14:xfrm>
          </p:contentPart>
        </mc:Choice>
        <mc:Fallback xmlns="">
          <p:pic>
            <p:nvPicPr>
              <p:cNvPr id="5" name="Ink 4">
                <a:extLst>
                  <a:ext uri="{FF2B5EF4-FFF2-40B4-BE49-F238E27FC236}">
                    <a16:creationId xmlns:a16="http://schemas.microsoft.com/office/drawing/2014/main" id="{0EE35B18-0AEF-159F-7FB2-F769F0DB765A}"/>
                  </a:ext>
                </a:extLst>
              </p:cNvPr>
              <p:cNvPicPr/>
              <p:nvPr/>
            </p:nvPicPr>
            <p:blipFill>
              <a:blip r:embed="rId5"/>
              <a:stretch>
                <a:fillRect/>
              </a:stretch>
            </p:blipFill>
            <p:spPr>
              <a:xfrm>
                <a:off x="407160" y="5521680"/>
                <a:ext cx="2824560" cy="96840"/>
              </a:xfrm>
              <a:prstGeom prst="rect">
                <a:avLst/>
              </a:prstGeom>
            </p:spPr>
          </p:pic>
        </mc:Fallback>
      </mc:AlternateContent>
    </p:spTree>
    <p:extLst>
      <p:ext uri="{BB962C8B-B14F-4D97-AF65-F5344CB8AC3E}">
        <p14:creationId xmlns:p14="http://schemas.microsoft.com/office/powerpoint/2010/main" val="5689653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8016D-82C5-6AC1-C0C7-B1D15BAE7B29}"/>
              </a:ext>
            </a:extLst>
          </p:cNvPr>
          <p:cNvSpPr>
            <a:spLocks noGrp="1"/>
          </p:cNvSpPr>
          <p:nvPr>
            <p:ph type="title"/>
          </p:nvPr>
        </p:nvSpPr>
        <p:spPr>
          <a:xfrm>
            <a:off x="322707" y="300589"/>
            <a:ext cx="9930524" cy="492248"/>
          </a:xfrm>
        </p:spPr>
        <p:txBody>
          <a:bodyPr/>
          <a:lstStyle/>
          <a:p>
            <a:r>
              <a:rPr lang="en-US" dirty="0"/>
              <a:t>SQL vulnerability assessment express and classic configurations</a:t>
            </a:r>
            <a:br>
              <a:rPr lang="en-US" dirty="0"/>
            </a:br>
            <a:endParaRPr lang="en-US" dirty="0"/>
          </a:p>
        </p:txBody>
      </p:sp>
      <p:pic>
        <p:nvPicPr>
          <p:cNvPr id="5" name="Picture 4">
            <a:extLst>
              <a:ext uri="{FF2B5EF4-FFF2-40B4-BE49-F238E27FC236}">
                <a16:creationId xmlns:a16="http://schemas.microsoft.com/office/drawing/2014/main" id="{EBDE1043-CA3E-C10B-CFE1-00F02C3215AE}"/>
              </a:ext>
            </a:extLst>
          </p:cNvPr>
          <p:cNvPicPr>
            <a:picLocks noChangeAspect="1"/>
          </p:cNvPicPr>
          <p:nvPr/>
        </p:nvPicPr>
        <p:blipFill>
          <a:blip r:embed="rId3"/>
          <a:stretch>
            <a:fillRect/>
          </a:stretch>
        </p:blipFill>
        <p:spPr>
          <a:xfrm>
            <a:off x="570424" y="888131"/>
            <a:ext cx="11051152" cy="5669280"/>
          </a:xfrm>
          <a:prstGeom prst="rect">
            <a:avLst/>
          </a:prstGeom>
        </p:spPr>
      </p:pic>
    </p:spTree>
    <p:extLst>
      <p:ext uri="{BB962C8B-B14F-4D97-AF65-F5344CB8AC3E}">
        <p14:creationId xmlns:p14="http://schemas.microsoft.com/office/powerpoint/2010/main" val="271357237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190CB-B62D-46A7-9515-9AFA87B54FD2}"/>
              </a:ext>
            </a:extLst>
          </p:cNvPr>
          <p:cNvSpPr>
            <a:spLocks noGrp="1"/>
          </p:cNvSpPr>
          <p:nvPr>
            <p:ph type="title"/>
          </p:nvPr>
        </p:nvSpPr>
        <p:spPr/>
        <p:txBody>
          <a:bodyPr/>
          <a:lstStyle/>
          <a:p>
            <a:r>
              <a:rPr lang="en-US" dirty="0"/>
              <a:t>Dynamic Data Masking</a:t>
            </a:r>
          </a:p>
        </p:txBody>
      </p:sp>
      <p:sp>
        <p:nvSpPr>
          <p:cNvPr id="16" name="Rectangle 15">
            <a:extLst>
              <a:ext uri="{FF2B5EF4-FFF2-40B4-BE49-F238E27FC236}">
                <a16:creationId xmlns:a16="http://schemas.microsoft.com/office/drawing/2014/main" id="{5C63B1BE-9020-4A5F-BBB8-2C382FBC39EE}"/>
              </a:ext>
              <a:ext uri="{C183D7F6-B498-43B3-948B-1728B52AA6E4}">
                <adec:decorative xmlns:adec="http://schemas.microsoft.com/office/drawing/2017/decorative" val="1"/>
              </a:ext>
            </a:extLst>
          </p:cNvPr>
          <p:cNvSpPr/>
          <p:nvPr/>
        </p:nvSpPr>
        <p:spPr bwMode="auto">
          <a:xfrm>
            <a:off x="5732206" y="3529781"/>
            <a:ext cx="2231923" cy="235974"/>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descr="Screenshot of the Dynamic Data Masking page. A mask is added using the custom masking field format. ">
            <a:extLst>
              <a:ext uri="{FF2B5EF4-FFF2-40B4-BE49-F238E27FC236}">
                <a16:creationId xmlns:a16="http://schemas.microsoft.com/office/drawing/2014/main" id="{7113EAE9-EAA5-4A32-9EA0-D0F463BF5BDD}"/>
              </a:ext>
            </a:extLst>
          </p:cNvPr>
          <p:cNvGrpSpPr/>
          <p:nvPr/>
        </p:nvGrpSpPr>
        <p:grpSpPr>
          <a:xfrm>
            <a:off x="588263" y="1512707"/>
            <a:ext cx="10935143" cy="2638425"/>
            <a:chOff x="588263" y="1351934"/>
            <a:chExt cx="10935143" cy="2638425"/>
          </a:xfrm>
        </p:grpSpPr>
        <p:pic>
          <p:nvPicPr>
            <p:cNvPr id="13" name="Picture 12">
              <a:extLst>
                <a:ext uri="{FF2B5EF4-FFF2-40B4-BE49-F238E27FC236}">
                  <a16:creationId xmlns:a16="http://schemas.microsoft.com/office/drawing/2014/main" id="{7D75A185-E6D3-4471-B7E1-ACCED6042242}"/>
                </a:ext>
              </a:extLst>
            </p:cNvPr>
            <p:cNvPicPr>
              <a:picLocks noChangeAspect="1"/>
            </p:cNvPicPr>
            <p:nvPr/>
          </p:nvPicPr>
          <p:blipFill>
            <a:blip r:embed="rId3"/>
            <a:stretch>
              <a:fillRect/>
            </a:stretch>
          </p:blipFill>
          <p:spPr>
            <a:xfrm>
              <a:off x="588263" y="1351934"/>
              <a:ext cx="7696200" cy="2638425"/>
            </a:xfrm>
            <a:prstGeom prst="rect">
              <a:avLst/>
            </a:prstGeom>
          </p:spPr>
        </p:pic>
        <p:pic>
          <p:nvPicPr>
            <p:cNvPr id="15" name="Picture 14">
              <a:extLst>
                <a:ext uri="{FF2B5EF4-FFF2-40B4-BE49-F238E27FC236}">
                  <a16:creationId xmlns:a16="http://schemas.microsoft.com/office/drawing/2014/main" id="{01623F7A-9E2B-47F6-9043-D86920E9470E}"/>
                </a:ext>
              </a:extLst>
            </p:cNvPr>
            <p:cNvPicPr>
              <a:picLocks noChangeAspect="1"/>
            </p:cNvPicPr>
            <p:nvPr/>
          </p:nvPicPr>
          <p:blipFill>
            <a:blip r:embed="rId4"/>
            <a:stretch>
              <a:fillRect/>
            </a:stretch>
          </p:blipFill>
          <p:spPr>
            <a:xfrm>
              <a:off x="8884981" y="2343150"/>
              <a:ext cx="2638425" cy="1085850"/>
            </a:xfrm>
            <a:prstGeom prst="rect">
              <a:avLst/>
            </a:prstGeom>
          </p:spPr>
        </p:pic>
        <p:cxnSp>
          <p:nvCxnSpPr>
            <p:cNvPr id="20" name="Connector: Elbow 19">
              <a:extLst>
                <a:ext uri="{FF2B5EF4-FFF2-40B4-BE49-F238E27FC236}">
                  <a16:creationId xmlns:a16="http://schemas.microsoft.com/office/drawing/2014/main" id="{1DDDBF18-ABC0-4E7D-9D16-2006340FFA2E}"/>
                </a:ext>
              </a:extLst>
            </p:cNvPr>
            <p:cNvCxnSpPr>
              <a:stCxn id="16" idx="3"/>
              <a:endCxn id="15" idx="1"/>
            </p:cNvCxnSpPr>
            <p:nvPr/>
          </p:nvCxnSpPr>
          <p:spPr>
            <a:xfrm flipV="1">
              <a:off x="7964129" y="2886075"/>
              <a:ext cx="920852" cy="761693"/>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74983D89-8C3B-4CCE-AEA8-8FF8AC57236C}"/>
              </a:ext>
            </a:extLst>
          </p:cNvPr>
          <p:cNvSpPr/>
          <p:nvPr/>
        </p:nvSpPr>
        <p:spPr>
          <a:xfrm>
            <a:off x="588263" y="5121036"/>
            <a:ext cx="3240736" cy="1218370"/>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t"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Masks sensitive data for non-privileged users</a:t>
            </a:r>
          </a:p>
        </p:txBody>
      </p:sp>
      <p:sp>
        <p:nvSpPr>
          <p:cNvPr id="6" name="Rectangle 5">
            <a:extLst>
              <a:ext uri="{FF2B5EF4-FFF2-40B4-BE49-F238E27FC236}">
                <a16:creationId xmlns:a16="http://schemas.microsoft.com/office/drawing/2014/main" id="{0B2A4008-C213-4F7E-A83A-E9F8E6CFB3AF}"/>
              </a:ext>
            </a:extLst>
          </p:cNvPr>
          <p:cNvSpPr/>
          <p:nvPr/>
        </p:nvSpPr>
        <p:spPr>
          <a:xfrm>
            <a:off x="4075237" y="5121036"/>
            <a:ext cx="3642654" cy="1218370"/>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t"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Administrators are excluded; you can add others</a:t>
            </a:r>
          </a:p>
        </p:txBody>
      </p:sp>
      <p:sp>
        <p:nvSpPr>
          <p:cNvPr id="7" name="Rectangle 6">
            <a:extLst>
              <a:ext uri="{FF2B5EF4-FFF2-40B4-BE49-F238E27FC236}">
                <a16:creationId xmlns:a16="http://schemas.microsoft.com/office/drawing/2014/main" id="{C985E648-3A3C-4A78-A8D7-007BD4B9ADD2}"/>
              </a:ext>
              <a:ext uri="{C183D7F6-B498-43B3-948B-1728B52AA6E4}">
                <adec:decorative xmlns:adec="http://schemas.microsoft.com/office/drawing/2017/decorative" val="1"/>
              </a:ext>
            </a:extLst>
          </p:cNvPr>
          <p:cNvSpPr/>
          <p:nvPr/>
        </p:nvSpPr>
        <p:spPr bwMode="auto">
          <a:xfrm>
            <a:off x="588263" y="1207363"/>
            <a:ext cx="10953106" cy="3597902"/>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0E0F2698-6B6C-4113-A395-59098C541D5D}"/>
              </a:ext>
            </a:extLst>
          </p:cNvPr>
          <p:cNvSpPr/>
          <p:nvPr/>
        </p:nvSpPr>
        <p:spPr>
          <a:xfrm>
            <a:off x="7898715" y="5134341"/>
            <a:ext cx="3642654" cy="1218370"/>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t"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Rules apply the masking logic; several formats are available</a:t>
            </a:r>
          </a:p>
        </p:txBody>
      </p:sp>
    </p:spTree>
    <p:extLst>
      <p:ext uri="{BB962C8B-B14F-4D97-AF65-F5344CB8AC3E}">
        <p14:creationId xmlns:p14="http://schemas.microsoft.com/office/powerpoint/2010/main" val="176241060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Transparent Data Encryption</a:t>
            </a:r>
          </a:p>
        </p:txBody>
      </p:sp>
      <p:sp>
        <p:nvSpPr>
          <p:cNvPr id="2" name="Rectangle 1">
            <a:extLst>
              <a:ext uri="{FF2B5EF4-FFF2-40B4-BE49-F238E27FC236}">
                <a16:creationId xmlns:a16="http://schemas.microsoft.com/office/drawing/2014/main" id="{33328BBE-E023-4350-B601-2E8DB8C9D985}"/>
              </a:ext>
            </a:extLst>
          </p:cNvPr>
          <p:cNvSpPr/>
          <p:nvPr/>
        </p:nvSpPr>
        <p:spPr>
          <a:xfrm>
            <a:off x="625039" y="1215868"/>
            <a:ext cx="4430629" cy="1356509"/>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Protects databases, backups, and logs at rest – server level</a:t>
            </a:r>
          </a:p>
        </p:txBody>
      </p:sp>
      <p:sp>
        <p:nvSpPr>
          <p:cNvPr id="3" name="Rectangle 2">
            <a:extLst>
              <a:ext uri="{FF2B5EF4-FFF2-40B4-BE49-F238E27FC236}">
                <a16:creationId xmlns:a16="http://schemas.microsoft.com/office/drawing/2014/main" id="{350BBE00-3C0D-4B8D-B97F-9E18DF74DC62}"/>
              </a:ext>
            </a:extLst>
          </p:cNvPr>
          <p:cNvSpPr/>
          <p:nvPr/>
        </p:nvSpPr>
        <p:spPr>
          <a:xfrm>
            <a:off x="625039" y="2736644"/>
            <a:ext cx="4469557" cy="1356509"/>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Real-time page level encryption and decryption - service or customer managed keys</a:t>
            </a:r>
          </a:p>
        </p:txBody>
      </p:sp>
      <p:sp>
        <p:nvSpPr>
          <p:cNvPr id="5" name="Rectangle 4">
            <a:extLst>
              <a:ext uri="{FF2B5EF4-FFF2-40B4-BE49-F238E27FC236}">
                <a16:creationId xmlns:a16="http://schemas.microsoft.com/office/drawing/2014/main" id="{493BA25A-E394-4DD1-BC52-EAB56A46DF7B}"/>
              </a:ext>
            </a:extLst>
          </p:cNvPr>
          <p:cNvSpPr/>
          <p:nvPr/>
        </p:nvSpPr>
        <p:spPr>
          <a:xfrm>
            <a:off x="625038" y="4235590"/>
            <a:ext cx="4469557" cy="133650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Supports Azure SQL Database (enabled by default), SQL Managed Instance , and Azure Synapse Analytics</a:t>
            </a:r>
          </a:p>
        </p:txBody>
      </p:sp>
      <p:pic>
        <p:nvPicPr>
          <p:cNvPr id="19" name="Picture 18" descr="Screenshot of the Transparent data encryption page with Service-managed and Customer-managed key selections. ">
            <a:extLst>
              <a:ext uri="{FF2B5EF4-FFF2-40B4-BE49-F238E27FC236}">
                <a16:creationId xmlns:a16="http://schemas.microsoft.com/office/drawing/2014/main" id="{B60B3A91-64B6-4B36-9D26-4FEA26DAFDE7}"/>
              </a:ext>
            </a:extLst>
          </p:cNvPr>
          <p:cNvPicPr>
            <a:picLocks noChangeAspect="1"/>
          </p:cNvPicPr>
          <p:nvPr/>
        </p:nvPicPr>
        <p:blipFill>
          <a:blip r:embed="rId3"/>
          <a:stretch>
            <a:fillRect/>
          </a:stretch>
        </p:blipFill>
        <p:spPr>
          <a:xfrm>
            <a:off x="6136628" y="1496364"/>
            <a:ext cx="4857750" cy="1676400"/>
          </a:xfrm>
          <a:prstGeom prst="rect">
            <a:avLst/>
          </a:prstGeom>
          <a:ln>
            <a:solidFill>
              <a:schemeClr val="tx1"/>
            </a:solidFill>
          </a:ln>
        </p:spPr>
      </p:pic>
      <p:sp>
        <p:nvSpPr>
          <p:cNvPr id="25" name="TextBox 24">
            <a:extLst>
              <a:ext uri="{FF2B5EF4-FFF2-40B4-BE49-F238E27FC236}">
                <a16:creationId xmlns:a16="http://schemas.microsoft.com/office/drawing/2014/main" id="{22D3E662-1F68-4DD7-A968-23D067772E3E}"/>
              </a:ext>
            </a:extLst>
          </p:cNvPr>
          <p:cNvSpPr txBox="1"/>
          <p:nvPr/>
        </p:nvSpPr>
        <p:spPr>
          <a:xfrm>
            <a:off x="9715862" y="3247662"/>
            <a:ext cx="1080655" cy="522336"/>
          </a:xfrm>
          <a:prstGeom prst="star8">
            <a:avLst/>
          </a:prstGeom>
          <a:solidFill>
            <a:srgbClr val="FFFF00"/>
          </a:solidFill>
        </p:spPr>
        <p:txBody>
          <a:bodyPr wrap="square">
            <a:spAutoFit/>
          </a:bodyPr>
          <a:lstStyle/>
          <a:p>
            <a:pPr algn="ctr"/>
            <a:r>
              <a:rPr lang="en-US" dirty="0"/>
              <a:t>OR</a:t>
            </a:r>
          </a:p>
        </p:txBody>
      </p:sp>
      <p:pic>
        <p:nvPicPr>
          <p:cNvPr id="21" name="Picture 20" descr="Screenshot of the Customer managed key page with Key Vault and Select Key selections. ">
            <a:extLst>
              <a:ext uri="{FF2B5EF4-FFF2-40B4-BE49-F238E27FC236}">
                <a16:creationId xmlns:a16="http://schemas.microsoft.com/office/drawing/2014/main" id="{45968034-BA05-4332-8D32-16458993A8C6}"/>
              </a:ext>
            </a:extLst>
          </p:cNvPr>
          <p:cNvPicPr>
            <a:picLocks noChangeAspect="1"/>
          </p:cNvPicPr>
          <p:nvPr/>
        </p:nvPicPr>
        <p:blipFill>
          <a:blip r:embed="rId4"/>
          <a:stretch>
            <a:fillRect/>
          </a:stretch>
        </p:blipFill>
        <p:spPr>
          <a:xfrm>
            <a:off x="6136628" y="3844896"/>
            <a:ext cx="4810125" cy="2219325"/>
          </a:xfrm>
          <a:prstGeom prst="rect">
            <a:avLst/>
          </a:prstGeom>
          <a:ln>
            <a:solidFill>
              <a:schemeClr val="tx1"/>
            </a:solidFill>
          </a:ln>
        </p:spPr>
      </p:pic>
      <p:sp>
        <p:nvSpPr>
          <p:cNvPr id="7" name="Rectangle 6">
            <a:extLst>
              <a:ext uri="{FF2B5EF4-FFF2-40B4-BE49-F238E27FC236}">
                <a16:creationId xmlns:a16="http://schemas.microsoft.com/office/drawing/2014/main" id="{58134413-1300-4074-89E9-44EAC9519F1A}"/>
              </a:ext>
              <a:ext uri="{C183D7F6-B498-43B3-948B-1728B52AA6E4}">
                <adec:decorative xmlns:adec="http://schemas.microsoft.com/office/drawing/2017/decorative" val="1"/>
              </a:ext>
            </a:extLst>
          </p:cNvPr>
          <p:cNvSpPr/>
          <p:nvPr/>
        </p:nvSpPr>
        <p:spPr bwMode="auto">
          <a:xfrm>
            <a:off x="5262466" y="1181342"/>
            <a:ext cx="6606074" cy="517831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3E8410DF-1346-4FB1-A57C-198551B860B9}"/>
              </a:ext>
              <a:ext uri="{C183D7F6-B498-43B3-948B-1728B52AA6E4}">
                <adec:decorative xmlns:adec="http://schemas.microsoft.com/office/drawing/2017/decorative" val="1"/>
              </a:ext>
            </a:extLst>
          </p:cNvPr>
          <p:cNvCxnSpPr/>
          <p:nvPr/>
        </p:nvCxnSpPr>
        <p:spPr>
          <a:xfrm>
            <a:off x="9082017" y="3172764"/>
            <a:ext cx="834891" cy="67213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0BAD10CA-058E-1289-AAEC-8BE875BFEEEE}"/>
                  </a:ext>
                </a:extLst>
              </p14:cNvPr>
              <p14:cNvContentPartPr/>
              <p14:nvPr/>
            </p14:nvContentPartPr>
            <p14:xfrm>
              <a:off x="7815600" y="3133800"/>
              <a:ext cx="2835360" cy="1993320"/>
            </p14:xfrm>
          </p:contentPart>
        </mc:Choice>
        <mc:Fallback xmlns="">
          <p:pic>
            <p:nvPicPr>
              <p:cNvPr id="4" name="Ink 3">
                <a:extLst>
                  <a:ext uri="{FF2B5EF4-FFF2-40B4-BE49-F238E27FC236}">
                    <a16:creationId xmlns:a16="http://schemas.microsoft.com/office/drawing/2014/main" id="{0BAD10CA-058E-1289-AAEC-8BE875BFEEEE}"/>
                  </a:ext>
                </a:extLst>
              </p:cNvPr>
              <p:cNvPicPr/>
              <p:nvPr/>
            </p:nvPicPr>
            <p:blipFill>
              <a:blip r:embed="rId6"/>
              <a:stretch>
                <a:fillRect/>
              </a:stretch>
            </p:blipFill>
            <p:spPr>
              <a:xfrm>
                <a:off x="7806240" y="3124440"/>
                <a:ext cx="2854080" cy="2012040"/>
              </a:xfrm>
              <a:prstGeom prst="rect">
                <a:avLst/>
              </a:prstGeom>
            </p:spPr>
          </p:pic>
        </mc:Fallback>
      </mc:AlternateContent>
    </p:spTree>
    <p:extLst>
      <p:ext uri="{BB962C8B-B14F-4D97-AF65-F5344CB8AC3E}">
        <p14:creationId xmlns:p14="http://schemas.microsoft.com/office/powerpoint/2010/main" val="2900669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64A1-6001-4506-86AE-369B4B727249}"/>
              </a:ext>
            </a:extLst>
          </p:cNvPr>
          <p:cNvSpPr>
            <a:spLocks noGrp="1"/>
          </p:cNvSpPr>
          <p:nvPr>
            <p:ph type="title"/>
          </p:nvPr>
        </p:nvSpPr>
        <p:spPr/>
        <p:txBody>
          <a:bodyPr/>
          <a:lstStyle/>
          <a:p>
            <a:r>
              <a:rPr lang="en-US" dirty="0"/>
              <a:t>Always Encrypted</a:t>
            </a:r>
          </a:p>
        </p:txBody>
      </p:sp>
      <p:pic>
        <p:nvPicPr>
          <p:cNvPr id="4" name="Picture 3" descr="The enhanced client driver is encrypting and decrypting keys. ">
            <a:extLst>
              <a:ext uri="{FF2B5EF4-FFF2-40B4-BE49-F238E27FC236}">
                <a16:creationId xmlns:a16="http://schemas.microsoft.com/office/drawing/2014/main" id="{6CE8D7A2-C5CC-47C1-82BE-773E373C7E20}"/>
              </a:ext>
            </a:extLst>
          </p:cNvPr>
          <p:cNvPicPr>
            <a:picLocks noChangeAspect="1"/>
          </p:cNvPicPr>
          <p:nvPr/>
        </p:nvPicPr>
        <p:blipFill>
          <a:blip r:embed="rId3"/>
          <a:stretch>
            <a:fillRect/>
          </a:stretch>
        </p:blipFill>
        <p:spPr>
          <a:xfrm>
            <a:off x="2052417" y="1287116"/>
            <a:ext cx="7667625" cy="2790825"/>
          </a:xfrm>
          <a:prstGeom prst="rect">
            <a:avLst/>
          </a:prstGeom>
        </p:spPr>
      </p:pic>
      <p:sp>
        <p:nvSpPr>
          <p:cNvPr id="6" name="Rectangle 5">
            <a:extLst>
              <a:ext uri="{FF2B5EF4-FFF2-40B4-BE49-F238E27FC236}">
                <a16:creationId xmlns:a16="http://schemas.microsoft.com/office/drawing/2014/main" id="{8A67EFE3-3CB2-4F5A-8284-E322CD82FF6F}"/>
              </a:ext>
            </a:extLst>
          </p:cNvPr>
          <p:cNvSpPr/>
          <p:nvPr/>
        </p:nvSpPr>
        <p:spPr>
          <a:xfrm>
            <a:off x="588263" y="4477563"/>
            <a:ext cx="3240736" cy="935241"/>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Protects sensitive data at rest, in transit, and in use</a:t>
            </a:r>
          </a:p>
        </p:txBody>
      </p:sp>
      <p:sp>
        <p:nvSpPr>
          <p:cNvPr id="8" name="Rectangle 7">
            <a:extLst>
              <a:ext uri="{FF2B5EF4-FFF2-40B4-BE49-F238E27FC236}">
                <a16:creationId xmlns:a16="http://schemas.microsoft.com/office/drawing/2014/main" id="{B2950C96-77EC-4A33-A417-DDC54C53A55E}"/>
              </a:ext>
            </a:extLst>
          </p:cNvPr>
          <p:cNvSpPr/>
          <p:nvPr/>
        </p:nvSpPr>
        <p:spPr>
          <a:xfrm>
            <a:off x="4075237" y="4477563"/>
            <a:ext cx="3642654" cy="935241"/>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Database data always remains encrypted </a:t>
            </a:r>
          </a:p>
        </p:txBody>
      </p:sp>
      <p:sp>
        <p:nvSpPr>
          <p:cNvPr id="10" name="Rectangle 9">
            <a:extLst>
              <a:ext uri="{FF2B5EF4-FFF2-40B4-BE49-F238E27FC236}">
                <a16:creationId xmlns:a16="http://schemas.microsoft.com/office/drawing/2014/main" id="{FE550E5B-81F2-4282-9C3E-C744DE039479}"/>
              </a:ext>
              <a:ext uri="{C183D7F6-B498-43B3-948B-1728B52AA6E4}">
                <adec:decorative xmlns:adec="http://schemas.microsoft.com/office/drawing/2017/decorative" val="1"/>
              </a:ext>
            </a:extLst>
          </p:cNvPr>
          <p:cNvSpPr/>
          <p:nvPr/>
        </p:nvSpPr>
        <p:spPr bwMode="auto">
          <a:xfrm>
            <a:off x="588263" y="1207363"/>
            <a:ext cx="10953106" cy="308328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2DD5AA78-7C84-48DB-A620-46A436D1A0F9}"/>
              </a:ext>
            </a:extLst>
          </p:cNvPr>
          <p:cNvSpPr/>
          <p:nvPr/>
        </p:nvSpPr>
        <p:spPr>
          <a:xfrm>
            <a:off x="7898715" y="4490868"/>
            <a:ext cx="3642654" cy="935241"/>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Data access is only from client applications and servers</a:t>
            </a:r>
          </a:p>
        </p:txBody>
      </p:sp>
      <p:sp>
        <p:nvSpPr>
          <p:cNvPr id="14" name="Rectangle 13">
            <a:extLst>
              <a:ext uri="{FF2B5EF4-FFF2-40B4-BE49-F238E27FC236}">
                <a16:creationId xmlns:a16="http://schemas.microsoft.com/office/drawing/2014/main" id="{50838A5D-25B1-425A-B5B9-7C04638AC924}"/>
              </a:ext>
            </a:extLst>
          </p:cNvPr>
          <p:cNvSpPr/>
          <p:nvPr/>
        </p:nvSpPr>
        <p:spPr>
          <a:xfrm>
            <a:off x="2087142" y="5547208"/>
            <a:ext cx="3240736" cy="935241"/>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Uses client-side encryption – enhanced client driver</a:t>
            </a:r>
          </a:p>
        </p:txBody>
      </p:sp>
      <p:sp>
        <p:nvSpPr>
          <p:cNvPr id="16" name="Rectangle 15">
            <a:extLst>
              <a:ext uri="{FF2B5EF4-FFF2-40B4-BE49-F238E27FC236}">
                <a16:creationId xmlns:a16="http://schemas.microsoft.com/office/drawing/2014/main" id="{F1ECFD18-D4E6-4312-BF02-BBA2E7EB29B0}"/>
              </a:ext>
            </a:extLst>
          </p:cNvPr>
          <p:cNvSpPr/>
          <p:nvPr/>
        </p:nvSpPr>
        <p:spPr>
          <a:xfrm>
            <a:off x="5574116" y="5547208"/>
            <a:ext cx="3642654" cy="935241"/>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Separates data owners from data managers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D970561-B46C-0C2C-D685-D800781D2198}"/>
                  </a:ext>
                </a:extLst>
              </p14:cNvPr>
              <p14:cNvContentPartPr/>
              <p14:nvPr/>
            </p14:nvContentPartPr>
            <p14:xfrm>
              <a:off x="2534400" y="208800"/>
              <a:ext cx="8423280" cy="3564000"/>
            </p14:xfrm>
          </p:contentPart>
        </mc:Choice>
        <mc:Fallback xmlns="">
          <p:pic>
            <p:nvPicPr>
              <p:cNvPr id="3" name="Ink 2">
                <a:extLst>
                  <a:ext uri="{FF2B5EF4-FFF2-40B4-BE49-F238E27FC236}">
                    <a16:creationId xmlns:a16="http://schemas.microsoft.com/office/drawing/2014/main" id="{3D970561-B46C-0C2C-D685-D800781D2198}"/>
                  </a:ext>
                </a:extLst>
              </p:cNvPr>
              <p:cNvPicPr/>
              <p:nvPr/>
            </p:nvPicPr>
            <p:blipFill>
              <a:blip r:embed="rId5"/>
              <a:stretch>
                <a:fillRect/>
              </a:stretch>
            </p:blipFill>
            <p:spPr>
              <a:xfrm>
                <a:off x="2525040" y="199440"/>
                <a:ext cx="8442000" cy="3582720"/>
              </a:xfrm>
              <a:prstGeom prst="rect">
                <a:avLst/>
              </a:prstGeom>
            </p:spPr>
          </p:pic>
        </mc:Fallback>
      </mc:AlternateContent>
    </p:spTree>
    <p:extLst>
      <p:ext uri="{BB962C8B-B14F-4D97-AF65-F5344CB8AC3E}">
        <p14:creationId xmlns:p14="http://schemas.microsoft.com/office/powerpoint/2010/main" val="337125324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E46DA-CACD-4F7C-9AAC-BA73C2538A3E}"/>
              </a:ext>
            </a:extLst>
          </p:cNvPr>
          <p:cNvSpPr>
            <a:spLocks noGrp="1"/>
          </p:cNvSpPr>
          <p:nvPr>
            <p:ph type="title"/>
          </p:nvPr>
        </p:nvSpPr>
        <p:spPr/>
        <p:txBody>
          <a:bodyPr/>
          <a:lstStyle/>
          <a:p>
            <a:r>
              <a:rPr lang="en-US" dirty="0"/>
              <a:t>Always Encrypted - Implementation</a:t>
            </a:r>
          </a:p>
        </p:txBody>
      </p:sp>
      <p:graphicFrame>
        <p:nvGraphicFramePr>
          <p:cNvPr id="4" name="Table 4">
            <a:extLst>
              <a:ext uri="{FF2B5EF4-FFF2-40B4-BE49-F238E27FC236}">
                <a16:creationId xmlns:a16="http://schemas.microsoft.com/office/drawing/2014/main" id="{B6D3F69D-BFCB-4ED8-B7E2-22BA8A9974FA}"/>
              </a:ext>
            </a:extLst>
          </p:cNvPr>
          <p:cNvGraphicFramePr>
            <a:graphicFrameLocks noGrp="1"/>
          </p:cNvGraphicFramePr>
          <p:nvPr>
            <p:extLst>
              <p:ext uri="{D42A27DB-BD31-4B8C-83A1-F6EECF244321}">
                <p14:modId xmlns:p14="http://schemas.microsoft.com/office/powerpoint/2010/main" val="3085442896"/>
              </p:ext>
            </p:extLst>
          </p:nvPr>
        </p:nvGraphicFramePr>
        <p:xfrm>
          <a:off x="3376763" y="1396771"/>
          <a:ext cx="4941312" cy="868680"/>
        </p:xfrm>
        <a:graphic>
          <a:graphicData uri="http://schemas.openxmlformats.org/drawingml/2006/table">
            <a:tbl>
              <a:tblPr firstRow="1" bandRow="1">
                <a:tableStyleId>{5C22544A-7EE6-4342-B048-85BDC9FD1C3A}</a:tableStyleId>
              </a:tblPr>
              <a:tblGrid>
                <a:gridCol w="2470656">
                  <a:extLst>
                    <a:ext uri="{9D8B030D-6E8A-4147-A177-3AD203B41FA5}">
                      <a16:colId xmlns:a16="http://schemas.microsoft.com/office/drawing/2014/main" val="1120728884"/>
                    </a:ext>
                  </a:extLst>
                </a:gridCol>
                <a:gridCol w="2470656">
                  <a:extLst>
                    <a:ext uri="{9D8B030D-6E8A-4147-A177-3AD203B41FA5}">
                      <a16:colId xmlns:a16="http://schemas.microsoft.com/office/drawing/2014/main" val="1662288671"/>
                    </a:ext>
                  </a:extLst>
                </a:gridCol>
              </a:tblGrid>
              <a:tr h="236215">
                <a:tc>
                  <a:txBody>
                    <a:bodyPr/>
                    <a:lstStyle/>
                    <a:p>
                      <a:pPr algn="ctr"/>
                      <a:r>
                        <a:rPr lang="en-US" dirty="0"/>
                        <a:t>SSN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en-US" dirty="0"/>
                        <a:t>First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3144724"/>
                  </a:ext>
                </a:extLst>
              </a:tr>
              <a:tr h="236215">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0396660"/>
                  </a:ext>
                </a:extLst>
              </a:tr>
              <a:tr h="236215">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9533635"/>
                  </a:ext>
                </a:extLst>
              </a:tr>
            </a:tbl>
          </a:graphicData>
        </a:graphic>
      </p:graphicFrame>
      <p:sp>
        <p:nvSpPr>
          <p:cNvPr id="28" name="TextBox 27">
            <a:extLst>
              <a:ext uri="{FF2B5EF4-FFF2-40B4-BE49-F238E27FC236}">
                <a16:creationId xmlns:a16="http://schemas.microsoft.com/office/drawing/2014/main" id="{51473419-5D9D-4B07-A947-ED11B843D271}"/>
              </a:ext>
            </a:extLst>
          </p:cNvPr>
          <p:cNvSpPr txBox="1"/>
          <p:nvPr/>
        </p:nvSpPr>
        <p:spPr>
          <a:xfrm>
            <a:off x="340730" y="2915260"/>
            <a:ext cx="2847574"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Column Master Keys encrypt the data</a:t>
            </a:r>
          </a:p>
        </p:txBody>
      </p:sp>
      <p:grpSp>
        <p:nvGrpSpPr>
          <p:cNvPr id="23" name="Group 22" descr="Screenshot of the Always Encrypted page. The SSN column is selected with a Deterministic encryption type and a autogenerated encryption key. ">
            <a:extLst>
              <a:ext uri="{FF2B5EF4-FFF2-40B4-BE49-F238E27FC236}">
                <a16:creationId xmlns:a16="http://schemas.microsoft.com/office/drawing/2014/main" id="{F1D250B1-E413-4430-B3B3-138433518CDE}"/>
              </a:ext>
            </a:extLst>
          </p:cNvPr>
          <p:cNvGrpSpPr/>
          <p:nvPr/>
        </p:nvGrpSpPr>
        <p:grpSpPr>
          <a:xfrm>
            <a:off x="312117" y="3808522"/>
            <a:ext cx="5503020" cy="2330432"/>
            <a:chOff x="762698" y="3228704"/>
            <a:chExt cx="6084104" cy="2382387"/>
          </a:xfrm>
        </p:grpSpPr>
        <p:pic>
          <p:nvPicPr>
            <p:cNvPr id="16" name="Picture 15">
              <a:extLst>
                <a:ext uri="{FF2B5EF4-FFF2-40B4-BE49-F238E27FC236}">
                  <a16:creationId xmlns:a16="http://schemas.microsoft.com/office/drawing/2014/main" id="{D9E5296B-7598-4038-9C88-F2E04E125F6C}"/>
                </a:ext>
              </a:extLst>
            </p:cNvPr>
            <p:cNvPicPr>
              <a:picLocks noChangeAspect="1"/>
            </p:cNvPicPr>
            <p:nvPr/>
          </p:nvPicPr>
          <p:blipFill>
            <a:blip r:embed="rId3"/>
            <a:stretch>
              <a:fillRect/>
            </a:stretch>
          </p:blipFill>
          <p:spPr>
            <a:xfrm>
              <a:off x="762698" y="3228704"/>
              <a:ext cx="6084104" cy="2382387"/>
            </a:xfrm>
            <a:prstGeom prst="rect">
              <a:avLst/>
            </a:prstGeom>
            <a:ln>
              <a:solidFill>
                <a:schemeClr val="tx1"/>
              </a:solidFill>
            </a:ln>
          </p:spPr>
        </p:pic>
        <p:sp>
          <p:nvSpPr>
            <p:cNvPr id="18" name="Oval 17">
              <a:extLst>
                <a:ext uri="{FF2B5EF4-FFF2-40B4-BE49-F238E27FC236}">
                  <a16:creationId xmlns:a16="http://schemas.microsoft.com/office/drawing/2014/main" id="{E6D9A3BD-5939-417D-8C2A-4C45179E492F}"/>
                </a:ext>
              </a:extLst>
            </p:cNvPr>
            <p:cNvSpPr/>
            <p:nvPr/>
          </p:nvSpPr>
          <p:spPr>
            <a:xfrm>
              <a:off x="2091719" y="4687667"/>
              <a:ext cx="332271" cy="292527"/>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2</a:t>
              </a:r>
            </a:p>
          </p:txBody>
        </p:sp>
        <p:sp>
          <p:nvSpPr>
            <p:cNvPr id="20" name="Oval 19">
              <a:extLst>
                <a:ext uri="{FF2B5EF4-FFF2-40B4-BE49-F238E27FC236}">
                  <a16:creationId xmlns:a16="http://schemas.microsoft.com/office/drawing/2014/main" id="{D046F7C4-9883-49E8-9C25-E51735D0AE6A}"/>
                </a:ext>
              </a:extLst>
            </p:cNvPr>
            <p:cNvSpPr/>
            <p:nvPr/>
          </p:nvSpPr>
          <p:spPr>
            <a:xfrm>
              <a:off x="4821064" y="3780193"/>
              <a:ext cx="332271" cy="292527"/>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3</a:t>
              </a:r>
            </a:p>
          </p:txBody>
        </p:sp>
        <p:sp>
          <p:nvSpPr>
            <p:cNvPr id="22" name="Oval 21">
              <a:extLst>
                <a:ext uri="{FF2B5EF4-FFF2-40B4-BE49-F238E27FC236}">
                  <a16:creationId xmlns:a16="http://schemas.microsoft.com/office/drawing/2014/main" id="{E848392F-886B-4EC8-85C7-AF2872490097}"/>
                </a:ext>
              </a:extLst>
            </p:cNvPr>
            <p:cNvSpPr/>
            <p:nvPr/>
          </p:nvSpPr>
          <p:spPr>
            <a:xfrm>
              <a:off x="5929864" y="3780193"/>
              <a:ext cx="332271" cy="292527"/>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4</a:t>
              </a:r>
            </a:p>
          </p:txBody>
        </p:sp>
      </p:grpSp>
      <p:sp>
        <p:nvSpPr>
          <p:cNvPr id="45" name="TextBox 44">
            <a:extLst>
              <a:ext uri="{FF2B5EF4-FFF2-40B4-BE49-F238E27FC236}">
                <a16:creationId xmlns:a16="http://schemas.microsoft.com/office/drawing/2014/main" id="{44B8D853-BA5B-48AF-8D74-79AF8E35FA6A}"/>
              </a:ext>
            </a:extLst>
          </p:cNvPr>
          <p:cNvSpPr txBox="1"/>
          <p:nvPr/>
        </p:nvSpPr>
        <p:spPr>
          <a:xfrm>
            <a:off x="9226934" y="2915260"/>
            <a:ext cx="2763476"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Master Key protects the column master keys</a:t>
            </a:r>
          </a:p>
        </p:txBody>
      </p:sp>
      <p:pic>
        <p:nvPicPr>
          <p:cNvPr id="32" name="Picture 31" descr="Screenshot of the Master Key Configuration page. A Windows certificate store is selected. ">
            <a:extLst>
              <a:ext uri="{FF2B5EF4-FFF2-40B4-BE49-F238E27FC236}">
                <a16:creationId xmlns:a16="http://schemas.microsoft.com/office/drawing/2014/main" id="{B9C8CF30-E007-4BCB-8F2B-EFE174277C2E}"/>
              </a:ext>
            </a:extLst>
          </p:cNvPr>
          <p:cNvPicPr>
            <a:picLocks noChangeAspect="1"/>
          </p:cNvPicPr>
          <p:nvPr/>
        </p:nvPicPr>
        <p:blipFill>
          <a:blip r:embed="rId4"/>
          <a:stretch>
            <a:fillRect/>
          </a:stretch>
        </p:blipFill>
        <p:spPr>
          <a:xfrm>
            <a:off x="6076123" y="3809246"/>
            <a:ext cx="5755350" cy="2809765"/>
          </a:xfrm>
          <a:prstGeom prst="rect">
            <a:avLst/>
          </a:prstGeom>
          <a:ln>
            <a:solidFill>
              <a:schemeClr val="tx1"/>
            </a:solidFill>
          </a:ln>
        </p:spPr>
      </p:pic>
      <p:sp>
        <p:nvSpPr>
          <p:cNvPr id="8" name="Oval 7">
            <a:extLst>
              <a:ext uri="{FF2B5EF4-FFF2-40B4-BE49-F238E27FC236}">
                <a16:creationId xmlns:a16="http://schemas.microsoft.com/office/drawing/2014/main" id="{8A718BA3-0426-498B-A9C5-5742072A7D53}"/>
              </a:ext>
              <a:ext uri="{C183D7F6-B498-43B3-948B-1728B52AA6E4}">
                <adec:decorative xmlns:adec="http://schemas.microsoft.com/office/drawing/2017/decorative" val="1"/>
              </a:ext>
            </a:extLst>
          </p:cNvPr>
          <p:cNvSpPr/>
          <p:nvPr/>
        </p:nvSpPr>
        <p:spPr>
          <a:xfrm>
            <a:off x="3951139" y="1433461"/>
            <a:ext cx="332271" cy="292527"/>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1</a:t>
            </a:r>
          </a:p>
        </p:txBody>
      </p:sp>
      <p:cxnSp>
        <p:nvCxnSpPr>
          <p:cNvPr id="25" name="Connector: Elbow 24">
            <a:extLst>
              <a:ext uri="{FF2B5EF4-FFF2-40B4-BE49-F238E27FC236}">
                <a16:creationId xmlns:a16="http://schemas.microsoft.com/office/drawing/2014/main" id="{74F1FD0E-C404-4A15-A498-2CA1E0A25129}"/>
              </a:ext>
              <a:ext uri="{C183D7F6-B498-43B3-948B-1728B52AA6E4}">
                <adec:decorative xmlns:adec="http://schemas.microsoft.com/office/drawing/2017/decorative" val="1"/>
              </a:ext>
            </a:extLst>
          </p:cNvPr>
          <p:cNvCxnSpPr>
            <a:cxnSpLocks/>
            <a:stCxn id="4" idx="2"/>
            <a:endCxn id="16" idx="0"/>
          </p:cNvCxnSpPr>
          <p:nvPr/>
        </p:nvCxnSpPr>
        <p:spPr>
          <a:xfrm rot="5400000">
            <a:off x="3683988" y="1645090"/>
            <a:ext cx="1543071" cy="2783792"/>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3F272AD9-62D6-4D74-AE9C-C219E552CC9E}"/>
              </a:ext>
              <a:ext uri="{C183D7F6-B498-43B3-948B-1728B52AA6E4}">
                <adec:decorative xmlns:adec="http://schemas.microsoft.com/office/drawing/2017/decorative" val="1"/>
              </a:ext>
            </a:extLst>
          </p:cNvPr>
          <p:cNvCxnSpPr>
            <a:cxnSpLocks/>
            <a:stCxn id="4" idx="2"/>
            <a:endCxn id="32" idx="0"/>
          </p:cNvCxnSpPr>
          <p:nvPr/>
        </p:nvCxnSpPr>
        <p:spPr>
          <a:xfrm rot="16200000" flipH="1">
            <a:off x="6628711" y="1484158"/>
            <a:ext cx="1543795" cy="3106379"/>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873155F-BFA4-4A14-98CD-7D35F44A8425}"/>
              </a:ext>
              <a:ext uri="{C183D7F6-B498-43B3-948B-1728B52AA6E4}">
                <adec:decorative xmlns:adec="http://schemas.microsoft.com/office/drawing/2017/decorative" val="1"/>
              </a:ext>
            </a:extLst>
          </p:cNvPr>
          <p:cNvSpPr/>
          <p:nvPr/>
        </p:nvSpPr>
        <p:spPr>
          <a:xfrm>
            <a:off x="9430270" y="5995880"/>
            <a:ext cx="300536" cy="286148"/>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5</a:t>
            </a:r>
          </a:p>
        </p:txBody>
      </p:sp>
      <p:sp>
        <p:nvSpPr>
          <p:cNvPr id="30" name="TextBox 29">
            <a:extLst>
              <a:ext uri="{FF2B5EF4-FFF2-40B4-BE49-F238E27FC236}">
                <a16:creationId xmlns:a16="http://schemas.microsoft.com/office/drawing/2014/main" id="{0CCD5314-E5BB-4A2F-AF62-FA4782101131}"/>
              </a:ext>
              <a:ext uri="{C183D7F6-B498-43B3-948B-1728B52AA6E4}">
                <adec:decorative xmlns:adec="http://schemas.microsoft.com/office/drawing/2017/decorative" val="1"/>
              </a:ext>
            </a:extLst>
          </p:cNvPr>
          <p:cNvSpPr txBox="1"/>
          <p:nvPr/>
        </p:nvSpPr>
        <p:spPr>
          <a:xfrm>
            <a:off x="4455522" y="2497135"/>
            <a:ext cx="2970205" cy="307777"/>
          </a:xfrm>
          <a:prstGeom prst="rect">
            <a:avLst/>
          </a:prstGeom>
          <a:solidFill>
            <a:schemeClr val="bg1"/>
          </a:solidFill>
        </p:spPr>
        <p:txBody>
          <a:bodyPr wrap="square" lIns="0" tIns="0" rIns="0" bIns="0" rtlCol="0">
            <a:spAutoFit/>
          </a:bodyPr>
          <a:lstStyle/>
          <a:p>
            <a:pPr algn="l"/>
            <a:r>
              <a:rPr lang="en-US" sz="2000" dirty="0">
                <a:gradFill>
                  <a:gsLst>
                    <a:gs pos="2917">
                      <a:schemeClr val="tx1"/>
                    </a:gs>
                    <a:gs pos="30000">
                      <a:schemeClr val="tx1"/>
                    </a:gs>
                  </a:gsLst>
                  <a:lin ang="5400000" scaled="0"/>
                </a:gradFill>
              </a:rPr>
              <a:t>Always Encrypted Wizard</a:t>
            </a:r>
          </a:p>
        </p:txBody>
      </p:sp>
      <p:sp>
        <p:nvSpPr>
          <p:cNvPr id="3" name="Rectangle 2">
            <a:extLst>
              <a:ext uri="{FF2B5EF4-FFF2-40B4-BE49-F238E27FC236}">
                <a16:creationId xmlns:a16="http://schemas.microsoft.com/office/drawing/2014/main" id="{6BB06744-1259-43E2-9D4F-ADF8F70F4A36}"/>
              </a:ext>
              <a:ext uri="{C183D7F6-B498-43B3-948B-1728B52AA6E4}">
                <adec:decorative xmlns:adec="http://schemas.microsoft.com/office/drawing/2017/decorative" val="1"/>
              </a:ext>
            </a:extLst>
          </p:cNvPr>
          <p:cNvSpPr/>
          <p:nvPr/>
        </p:nvSpPr>
        <p:spPr bwMode="auto">
          <a:xfrm>
            <a:off x="115989" y="1065383"/>
            <a:ext cx="11874421" cy="566701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A0871836-3738-7DD9-C359-0FFDC7078AC4}"/>
                  </a:ext>
                </a:extLst>
              </p14:cNvPr>
              <p14:cNvContentPartPr/>
              <p14:nvPr/>
            </p14:nvContentPartPr>
            <p14:xfrm>
              <a:off x="1731600" y="1322280"/>
              <a:ext cx="7475400" cy="5208120"/>
            </p14:xfrm>
          </p:contentPart>
        </mc:Choice>
        <mc:Fallback xmlns="">
          <p:pic>
            <p:nvPicPr>
              <p:cNvPr id="5" name="Ink 4">
                <a:extLst>
                  <a:ext uri="{FF2B5EF4-FFF2-40B4-BE49-F238E27FC236}">
                    <a16:creationId xmlns:a16="http://schemas.microsoft.com/office/drawing/2014/main" id="{A0871836-3738-7DD9-C359-0FFDC7078AC4}"/>
                  </a:ext>
                </a:extLst>
              </p:cNvPr>
              <p:cNvPicPr/>
              <p:nvPr/>
            </p:nvPicPr>
            <p:blipFill>
              <a:blip r:embed="rId6"/>
              <a:stretch>
                <a:fillRect/>
              </a:stretch>
            </p:blipFill>
            <p:spPr>
              <a:xfrm>
                <a:off x="1722240" y="1312920"/>
                <a:ext cx="7494120" cy="5226840"/>
              </a:xfrm>
              <a:prstGeom prst="rect">
                <a:avLst/>
              </a:prstGeom>
            </p:spPr>
          </p:pic>
        </mc:Fallback>
      </mc:AlternateContent>
    </p:spTree>
    <p:extLst>
      <p:ext uri="{BB962C8B-B14F-4D97-AF65-F5344CB8AC3E}">
        <p14:creationId xmlns:p14="http://schemas.microsoft.com/office/powerpoint/2010/main" val="368086242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8D5AD-A6E7-47FE-A8B6-EFCBD00CD6CD}"/>
              </a:ext>
            </a:extLst>
          </p:cNvPr>
          <p:cNvSpPr>
            <a:spLocks noGrp="1"/>
          </p:cNvSpPr>
          <p:nvPr>
            <p:ph type="title"/>
          </p:nvPr>
        </p:nvSpPr>
        <p:spPr>
          <a:xfrm>
            <a:off x="569602" y="1277876"/>
            <a:ext cx="4167887" cy="1107996"/>
          </a:xfrm>
        </p:spPr>
        <p:txBody>
          <a:bodyPr/>
          <a:lstStyle/>
          <a:p>
            <a:r>
              <a:rPr lang="en-US" dirty="0"/>
              <a:t>Demonstrations: Database Security</a:t>
            </a:r>
          </a:p>
        </p:txBody>
      </p:sp>
      <p:sp>
        <p:nvSpPr>
          <p:cNvPr id="4" name="Text Placeholder 3">
            <a:extLst>
              <a:ext uri="{FF2B5EF4-FFF2-40B4-BE49-F238E27FC236}">
                <a16:creationId xmlns:a16="http://schemas.microsoft.com/office/drawing/2014/main" id="{1DEFA71D-305B-43CA-910F-536F09E4919C}"/>
              </a:ext>
            </a:extLst>
          </p:cNvPr>
          <p:cNvSpPr>
            <a:spLocks noGrp="1"/>
          </p:cNvSpPr>
          <p:nvPr>
            <p:ph type="body" sz="quarter" idx="12"/>
          </p:nvPr>
        </p:nvSpPr>
        <p:spPr>
          <a:xfrm>
            <a:off x="563381" y="2814735"/>
            <a:ext cx="4164583" cy="1538883"/>
          </a:xfrm>
        </p:spPr>
        <p:txBody>
          <a:bodyPr/>
          <a:lstStyle/>
          <a:p>
            <a:pPr marL="342900" indent="-342900">
              <a:buFont typeface="Arial" panose="020B0604020202020204" pitchFamily="34" charset="0"/>
              <a:buChar char="•"/>
            </a:pPr>
            <a:r>
              <a:rPr lang="en-US" dirty="0"/>
              <a:t>Advanced Data Security and Auditing</a:t>
            </a:r>
          </a:p>
          <a:p>
            <a:pPr marL="342900" indent="-342900">
              <a:buFont typeface="Arial" panose="020B0604020202020204" pitchFamily="34" charset="0"/>
              <a:buChar char="•"/>
            </a:pPr>
            <a:r>
              <a:rPr lang="en-US" dirty="0"/>
              <a:t>Diagnostics</a:t>
            </a:r>
          </a:p>
          <a:p>
            <a:pPr marL="342900" indent="-342900">
              <a:buFont typeface="Arial" panose="020B0604020202020204" pitchFamily="34" charset="0"/>
              <a:buChar char="•"/>
            </a:pPr>
            <a:r>
              <a:rPr lang="en-US" dirty="0"/>
              <a:t>AAD Authentication</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51710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F17D8-EF92-43F9-A573-C0CD57A4AFC8}"/>
              </a:ext>
            </a:extLst>
          </p:cNvPr>
          <p:cNvSpPr>
            <a:spLocks noGrp="1"/>
          </p:cNvSpPr>
          <p:nvPr>
            <p:ph type="title"/>
          </p:nvPr>
        </p:nvSpPr>
        <p:spPr/>
        <p:txBody>
          <a:bodyPr/>
          <a:lstStyle/>
          <a:p>
            <a:r>
              <a:rPr lang="en-US" dirty="0"/>
              <a:t>Additional Study – Database Security</a:t>
            </a:r>
          </a:p>
        </p:txBody>
      </p:sp>
      <p:sp>
        <p:nvSpPr>
          <p:cNvPr id="5" name="Rectangle 4">
            <a:extLst>
              <a:ext uri="{FF2B5EF4-FFF2-40B4-BE49-F238E27FC236}">
                <a16:creationId xmlns:a16="http://schemas.microsoft.com/office/drawing/2014/main" id="{612EDDB0-E283-447C-B7DC-A8A8CEE34D8B}"/>
              </a:ext>
            </a:extLst>
          </p:cNvPr>
          <p:cNvSpPr/>
          <p:nvPr/>
        </p:nvSpPr>
        <p:spPr bwMode="auto">
          <a:xfrm>
            <a:off x="588263" y="1385888"/>
            <a:ext cx="3386578" cy="640080"/>
          </a:xfrm>
          <a:prstGeom prst="rect">
            <a:avLst/>
          </a:prstGeom>
          <a:solidFill>
            <a:schemeClr val="accent1">
              <a:lumMod val="50000"/>
            </a:schemeClr>
          </a:solidFill>
          <a:ln w="6350">
            <a:solidFill>
              <a:srgbClr val="0078D3"/>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mn-cs"/>
              </a:rPr>
              <a:t>Module Review Questions</a:t>
            </a:r>
          </a:p>
        </p:txBody>
      </p:sp>
      <p:sp>
        <p:nvSpPr>
          <p:cNvPr id="7" name="Rectangle 6">
            <a:extLst>
              <a:ext uri="{FF2B5EF4-FFF2-40B4-BE49-F238E27FC236}">
                <a16:creationId xmlns:a16="http://schemas.microsoft.com/office/drawing/2014/main" id="{0958DE03-6531-44F5-A640-E90E9BB2081D}"/>
              </a:ext>
            </a:extLst>
          </p:cNvPr>
          <p:cNvSpPr/>
          <p:nvPr/>
        </p:nvSpPr>
        <p:spPr bwMode="auto">
          <a:xfrm>
            <a:off x="4095160" y="1385888"/>
            <a:ext cx="7792372" cy="640080"/>
          </a:xfrm>
          <a:prstGeom prst="rect">
            <a:avLst/>
          </a:prstGeom>
          <a:solidFill>
            <a:schemeClr val="accent1">
              <a:lumMod val="50000"/>
            </a:schemeClr>
          </a:solidFill>
          <a:ln w="6350">
            <a:solidFill>
              <a:srgbClr val="0078D3"/>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mn-cs"/>
              </a:rPr>
              <a:t>Microsoft Learn Modules (docs.microsoft.com/Learn)</a:t>
            </a:r>
          </a:p>
        </p:txBody>
      </p:sp>
      <p:sp>
        <p:nvSpPr>
          <p:cNvPr id="3" name="Text Placeholder 2">
            <a:extLst>
              <a:ext uri="{FF2B5EF4-FFF2-40B4-BE49-F238E27FC236}">
                <a16:creationId xmlns:a16="http://schemas.microsoft.com/office/drawing/2014/main" id="{4D036082-CA0B-4B74-B9FB-01212028965C}"/>
              </a:ext>
            </a:extLst>
          </p:cNvPr>
          <p:cNvSpPr>
            <a:spLocks noGrp="1"/>
          </p:cNvSpPr>
          <p:nvPr>
            <p:ph type="body" sz="quarter" idx="4294967295"/>
          </p:nvPr>
        </p:nvSpPr>
        <p:spPr>
          <a:xfrm>
            <a:off x="3881535" y="2259064"/>
            <a:ext cx="7938531" cy="2668423"/>
          </a:xfrm>
        </p:spPr>
        <p:txBody>
          <a:bodyPr/>
          <a:lstStyle/>
          <a:p>
            <a:pPr marL="228600" lvl="1" indent="0">
              <a:spcAft>
                <a:spcPts val="600"/>
              </a:spcAft>
              <a:buNone/>
            </a:pPr>
            <a:r>
              <a:rPr lang="en-US" sz="2400" dirty="0"/>
              <a:t>Provision an Azure SQL database to store application data (Exercise)</a:t>
            </a:r>
          </a:p>
          <a:p>
            <a:pPr marL="228600" lvl="1" indent="0">
              <a:spcAft>
                <a:spcPts val="600"/>
              </a:spcAft>
              <a:buNone/>
            </a:pPr>
            <a:r>
              <a:rPr lang="en-US" sz="2400" dirty="0"/>
              <a:t>Secure your Azure SQL Database (Exercise)</a:t>
            </a:r>
          </a:p>
          <a:p>
            <a:pPr marL="228600" lvl="1" indent="0">
              <a:spcAft>
                <a:spcPts val="600"/>
              </a:spcAft>
              <a:buNone/>
            </a:pPr>
            <a:r>
              <a:rPr lang="en-US" sz="2400" dirty="0"/>
              <a:t>Configure security policies to manage data (Exercise)</a:t>
            </a:r>
          </a:p>
          <a:p>
            <a:pPr marL="228600" lvl="1" indent="0">
              <a:spcAft>
                <a:spcPts val="600"/>
              </a:spcAft>
              <a:buNone/>
            </a:pPr>
            <a:r>
              <a:rPr lang="en-US" sz="2400" dirty="0"/>
              <a:t>Migrate your relational data stored in SQL Server to Azure SQL Database (Exercise)</a:t>
            </a:r>
          </a:p>
        </p:txBody>
      </p:sp>
      <p:cxnSp>
        <p:nvCxnSpPr>
          <p:cNvPr id="9" name="Straight Connector 8">
            <a:extLst>
              <a:ext uri="{FF2B5EF4-FFF2-40B4-BE49-F238E27FC236}">
                <a16:creationId xmlns:a16="http://schemas.microsoft.com/office/drawing/2014/main" id="{899FF880-C475-4444-8B65-BC2C3B9BFFC1}"/>
              </a:ext>
              <a:ext uri="{C183D7F6-B498-43B3-948B-1728B52AA6E4}">
                <adec:decorative xmlns:adec="http://schemas.microsoft.com/office/drawing/2017/decorative" val="1"/>
              </a:ext>
            </a:extLst>
          </p:cNvPr>
          <p:cNvCxnSpPr>
            <a:cxnSpLocks/>
          </p:cNvCxnSpPr>
          <p:nvPr/>
        </p:nvCxnSpPr>
        <p:spPr>
          <a:xfrm>
            <a:off x="4132484" y="3082556"/>
            <a:ext cx="6816722" cy="0"/>
          </a:xfrm>
          <a:prstGeom prst="line">
            <a:avLst/>
          </a:prstGeom>
          <a:ln w="952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61ADE18-1769-4E0C-B923-C870B0F0A37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34305" y="2658326"/>
            <a:ext cx="1494645" cy="2173707"/>
          </a:xfrm>
          <a:prstGeom prst="rect">
            <a:avLst/>
          </a:prstGeom>
        </p:spPr>
      </p:pic>
      <p:cxnSp>
        <p:nvCxnSpPr>
          <p:cNvPr id="13" name="Straight Connector 12">
            <a:extLst>
              <a:ext uri="{FF2B5EF4-FFF2-40B4-BE49-F238E27FC236}">
                <a16:creationId xmlns:a16="http://schemas.microsoft.com/office/drawing/2014/main" id="{9652249A-5D83-4397-AE6C-D4DBAEC7DF99}"/>
              </a:ext>
              <a:ext uri="{C183D7F6-B498-43B3-948B-1728B52AA6E4}">
                <adec:decorative xmlns:adec="http://schemas.microsoft.com/office/drawing/2017/decorative" val="1"/>
              </a:ext>
            </a:extLst>
          </p:cNvPr>
          <p:cNvCxnSpPr>
            <a:cxnSpLocks/>
          </p:cNvCxnSpPr>
          <p:nvPr/>
        </p:nvCxnSpPr>
        <p:spPr>
          <a:xfrm>
            <a:off x="4132484" y="3593275"/>
            <a:ext cx="6816722" cy="0"/>
          </a:xfrm>
          <a:prstGeom prst="line">
            <a:avLst/>
          </a:prstGeom>
          <a:ln w="952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AACDE97-C2C3-48BB-8FB7-011F48EA0821}"/>
              </a:ext>
              <a:ext uri="{C183D7F6-B498-43B3-948B-1728B52AA6E4}">
                <adec:decorative xmlns:adec="http://schemas.microsoft.com/office/drawing/2017/decorative" val="1"/>
              </a:ext>
            </a:extLst>
          </p:cNvPr>
          <p:cNvCxnSpPr>
            <a:cxnSpLocks/>
          </p:cNvCxnSpPr>
          <p:nvPr/>
        </p:nvCxnSpPr>
        <p:spPr>
          <a:xfrm>
            <a:off x="4132484" y="4157657"/>
            <a:ext cx="6816722" cy="0"/>
          </a:xfrm>
          <a:prstGeom prst="line">
            <a:avLst/>
          </a:prstGeom>
          <a:ln w="952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80457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EB3-A089-4443-B81D-09FCEDC1438F}"/>
              </a:ext>
            </a:extLst>
          </p:cNvPr>
          <p:cNvSpPr>
            <a:spLocks noGrp="1"/>
          </p:cNvSpPr>
          <p:nvPr>
            <p:ph type="title"/>
          </p:nvPr>
        </p:nvSpPr>
        <p:spPr/>
        <p:txBody>
          <a:bodyPr/>
          <a:lstStyle/>
          <a:p>
            <a:r>
              <a:rPr lang="en-US" dirty="0">
                <a:cs typeface="Segoe UI"/>
              </a:rPr>
              <a:t>Module Labs</a:t>
            </a:r>
            <a:endParaRPr lang="en-US" dirty="0"/>
          </a:p>
        </p:txBody>
      </p:sp>
      <p:pic>
        <p:nvPicPr>
          <p:cNvPr id="4" name="Picture 7">
            <a:extLst>
              <a:ext uri="{FF2B5EF4-FFF2-40B4-BE49-F238E27FC236}">
                <a16:creationId xmlns:a16="http://schemas.microsoft.com/office/drawing/2014/main" id="{F8682D99-9391-48CD-8D91-38781B0102AE}"/>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0709" y="2603265"/>
            <a:ext cx="1156026" cy="165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0003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37EBA-C718-4411-B6EF-0F051B1D6304}"/>
              </a:ext>
            </a:extLst>
          </p:cNvPr>
          <p:cNvSpPr>
            <a:spLocks noGrp="1"/>
          </p:cNvSpPr>
          <p:nvPr>
            <p:ph type="title"/>
          </p:nvPr>
        </p:nvSpPr>
        <p:spPr/>
        <p:txBody>
          <a:bodyPr/>
          <a:lstStyle/>
          <a:p>
            <a:r>
              <a:rPr lang="en-US" dirty="0"/>
              <a:t>Azure Key Vault Overview</a:t>
            </a:r>
          </a:p>
        </p:txBody>
      </p:sp>
      <p:sp>
        <p:nvSpPr>
          <p:cNvPr id="9" name="Rectangle 8">
            <a:extLst>
              <a:ext uri="{FF2B5EF4-FFF2-40B4-BE49-F238E27FC236}">
                <a16:creationId xmlns:a16="http://schemas.microsoft.com/office/drawing/2014/main" id="{2F851140-C24E-4514-954D-BD396533E87D}"/>
              </a:ext>
            </a:extLst>
          </p:cNvPr>
          <p:cNvSpPr/>
          <p:nvPr/>
        </p:nvSpPr>
        <p:spPr>
          <a:xfrm>
            <a:off x="208586" y="1105586"/>
            <a:ext cx="5592300" cy="695716"/>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Increase security and control over keys and passwords</a:t>
            </a:r>
          </a:p>
        </p:txBody>
      </p:sp>
      <p:sp>
        <p:nvSpPr>
          <p:cNvPr id="11" name="Rectangle 10">
            <a:extLst>
              <a:ext uri="{FF2B5EF4-FFF2-40B4-BE49-F238E27FC236}">
                <a16:creationId xmlns:a16="http://schemas.microsoft.com/office/drawing/2014/main" id="{ADCABEC6-F4D2-4BEC-919B-B60209142851}"/>
              </a:ext>
            </a:extLst>
          </p:cNvPr>
          <p:cNvSpPr/>
          <p:nvPr/>
        </p:nvSpPr>
        <p:spPr>
          <a:xfrm>
            <a:off x="208586" y="1979798"/>
            <a:ext cx="5584677" cy="101909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Use Federal Information Processing Standard (FIPS) 140-2 and Level 3 validated hardware security modules (HSMs)  </a:t>
            </a:r>
          </a:p>
        </p:txBody>
      </p:sp>
      <p:sp>
        <p:nvSpPr>
          <p:cNvPr id="13" name="Rectangle 12">
            <a:extLst>
              <a:ext uri="{FF2B5EF4-FFF2-40B4-BE49-F238E27FC236}">
                <a16:creationId xmlns:a16="http://schemas.microsoft.com/office/drawing/2014/main" id="{C30EF214-2B86-4FA1-86AD-2E883D51EBA7}"/>
              </a:ext>
            </a:extLst>
          </p:cNvPr>
          <p:cNvSpPr/>
          <p:nvPr/>
        </p:nvSpPr>
        <p:spPr>
          <a:xfrm>
            <a:off x="208585" y="3141325"/>
            <a:ext cx="5584678" cy="695716"/>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Create and import encryption keys in minutes</a:t>
            </a:r>
          </a:p>
        </p:txBody>
      </p:sp>
      <p:sp>
        <p:nvSpPr>
          <p:cNvPr id="15" name="Rectangle 14">
            <a:extLst>
              <a:ext uri="{FF2B5EF4-FFF2-40B4-BE49-F238E27FC236}">
                <a16:creationId xmlns:a16="http://schemas.microsoft.com/office/drawing/2014/main" id="{7A559575-5BB7-4402-8B3E-F2BF04A87A3D}"/>
              </a:ext>
            </a:extLst>
          </p:cNvPr>
          <p:cNvSpPr/>
          <p:nvPr/>
        </p:nvSpPr>
        <p:spPr>
          <a:xfrm>
            <a:off x="216208" y="4039619"/>
            <a:ext cx="5584678" cy="695716"/>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Reduce latency with cloud scale and global redundancy</a:t>
            </a:r>
          </a:p>
        </p:txBody>
      </p:sp>
      <p:sp>
        <p:nvSpPr>
          <p:cNvPr id="17" name="Rectangle 16">
            <a:extLst>
              <a:ext uri="{FF2B5EF4-FFF2-40B4-BE49-F238E27FC236}">
                <a16:creationId xmlns:a16="http://schemas.microsoft.com/office/drawing/2014/main" id="{3A27861F-5E4F-41B3-88A4-C0FD2BC0B291}"/>
              </a:ext>
            </a:extLst>
          </p:cNvPr>
          <p:cNvSpPr/>
          <p:nvPr/>
        </p:nvSpPr>
        <p:spPr>
          <a:xfrm>
            <a:off x="208585" y="4918689"/>
            <a:ext cx="5584678" cy="695716"/>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Applications have no direct access to keys</a:t>
            </a:r>
          </a:p>
        </p:txBody>
      </p:sp>
      <p:sp>
        <p:nvSpPr>
          <p:cNvPr id="21" name="Rectangle 20">
            <a:extLst>
              <a:ext uri="{FF2B5EF4-FFF2-40B4-BE49-F238E27FC236}">
                <a16:creationId xmlns:a16="http://schemas.microsoft.com/office/drawing/2014/main" id="{AFA3BB56-FD4C-4D4D-B23B-C27AE72A2A23}"/>
              </a:ext>
              <a:ext uri="{C183D7F6-B498-43B3-948B-1728B52AA6E4}">
                <adec:decorative xmlns:adec="http://schemas.microsoft.com/office/drawing/2017/decorative" val="1"/>
              </a:ext>
            </a:extLst>
          </p:cNvPr>
          <p:cNvSpPr/>
          <p:nvPr/>
        </p:nvSpPr>
        <p:spPr bwMode="auto">
          <a:xfrm>
            <a:off x="6230319" y="1105586"/>
            <a:ext cx="5745473" cy="5411124"/>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A706DB4A-7B38-4A83-BB4A-51353F2586AD}"/>
              </a:ext>
            </a:extLst>
          </p:cNvPr>
          <p:cNvSpPr txBox="1"/>
          <p:nvPr/>
        </p:nvSpPr>
        <p:spPr>
          <a:xfrm flipH="1">
            <a:off x="6880405" y="5435158"/>
            <a:ext cx="4414546"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Azure Key Vault is a cloud service for securely storing and accessing secrets.</a:t>
            </a:r>
          </a:p>
        </p:txBody>
      </p:sp>
      <p:sp>
        <p:nvSpPr>
          <p:cNvPr id="10" name="Rectangle 9">
            <a:extLst>
              <a:ext uri="{FF2B5EF4-FFF2-40B4-BE49-F238E27FC236}">
                <a16:creationId xmlns:a16="http://schemas.microsoft.com/office/drawing/2014/main" id="{04BFB543-8E95-4205-B2C4-E8D14060E278}"/>
              </a:ext>
            </a:extLst>
          </p:cNvPr>
          <p:cNvSpPr/>
          <p:nvPr/>
        </p:nvSpPr>
        <p:spPr>
          <a:xfrm>
            <a:off x="216208" y="5820994"/>
            <a:ext cx="5584678" cy="695716"/>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Simplify and automate tasks for SSL/TLS certificates</a:t>
            </a:r>
          </a:p>
        </p:txBody>
      </p:sp>
      <p:pic>
        <p:nvPicPr>
          <p:cNvPr id="6" name="Picture 5">
            <a:extLst>
              <a:ext uri="{FF2B5EF4-FFF2-40B4-BE49-F238E27FC236}">
                <a16:creationId xmlns:a16="http://schemas.microsoft.com/office/drawing/2014/main" id="{AFA76EF6-BA5E-43CB-823D-849D241DB3F6}"/>
              </a:ext>
            </a:extLst>
          </p:cNvPr>
          <p:cNvPicPr>
            <a:picLocks noChangeAspect="1"/>
          </p:cNvPicPr>
          <p:nvPr/>
        </p:nvPicPr>
        <p:blipFill>
          <a:blip r:embed="rId3"/>
          <a:stretch>
            <a:fillRect/>
          </a:stretch>
        </p:blipFill>
        <p:spPr>
          <a:xfrm>
            <a:off x="8068475" y="2983954"/>
            <a:ext cx="2069159" cy="2194560"/>
          </a:xfrm>
          <a:prstGeom prst="rect">
            <a:avLst/>
          </a:prstGeom>
        </p:spPr>
      </p:pic>
      <p:pic>
        <p:nvPicPr>
          <p:cNvPr id="22" name="Picture 21">
            <a:extLst>
              <a:ext uri="{FF2B5EF4-FFF2-40B4-BE49-F238E27FC236}">
                <a16:creationId xmlns:a16="http://schemas.microsoft.com/office/drawing/2014/main" id="{71232F1C-33DB-4AF4-B8F9-454ADCF56EE5}"/>
              </a:ext>
            </a:extLst>
          </p:cNvPr>
          <p:cNvPicPr>
            <a:picLocks noChangeAspect="1"/>
          </p:cNvPicPr>
          <p:nvPr/>
        </p:nvPicPr>
        <p:blipFill>
          <a:blip r:embed="rId4"/>
          <a:stretch>
            <a:fillRect/>
          </a:stretch>
        </p:blipFill>
        <p:spPr>
          <a:xfrm>
            <a:off x="8658416" y="1810170"/>
            <a:ext cx="858520" cy="1188720"/>
          </a:xfrm>
          <a:prstGeom prst="rect">
            <a:avLst/>
          </a:prstGeom>
        </p:spPr>
      </p:pic>
      <p:sp>
        <p:nvSpPr>
          <p:cNvPr id="26" name="Freeform 13" title="Icon of a cloud">
            <a:extLst>
              <a:ext uri="{FF2B5EF4-FFF2-40B4-BE49-F238E27FC236}">
                <a16:creationId xmlns:a16="http://schemas.microsoft.com/office/drawing/2014/main" id="{AED5149A-ADBC-424B-AA87-438F6A3B68C5}"/>
              </a:ext>
            </a:extLst>
          </p:cNvPr>
          <p:cNvSpPr>
            <a:spLocks noChangeAspect="1"/>
          </p:cNvSpPr>
          <p:nvPr/>
        </p:nvSpPr>
        <p:spPr bwMode="auto">
          <a:xfrm>
            <a:off x="6371147" y="1674977"/>
            <a:ext cx="5433059" cy="3368344"/>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88900"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32" name="Picture 31">
            <a:extLst>
              <a:ext uri="{FF2B5EF4-FFF2-40B4-BE49-F238E27FC236}">
                <a16:creationId xmlns:a16="http://schemas.microsoft.com/office/drawing/2014/main" id="{4E1F74CC-F5B0-4A9A-AD71-6AFB44D3B1EF}"/>
              </a:ext>
            </a:extLst>
          </p:cNvPr>
          <p:cNvPicPr>
            <a:picLocks noChangeAspect="1"/>
          </p:cNvPicPr>
          <p:nvPr/>
        </p:nvPicPr>
        <p:blipFill>
          <a:blip r:embed="rId5"/>
          <a:stretch>
            <a:fillRect/>
          </a:stretch>
        </p:blipFill>
        <p:spPr>
          <a:xfrm>
            <a:off x="6667493" y="4067437"/>
            <a:ext cx="640080" cy="640080"/>
          </a:xfrm>
          <a:prstGeom prst="rect">
            <a:avLst/>
          </a:prstGeom>
          <a:solidFill>
            <a:schemeClr val="bg1"/>
          </a:solidFill>
        </p:spPr>
      </p:pic>
    </p:spTree>
    <p:extLst>
      <p:ext uri="{BB962C8B-B14F-4D97-AF65-F5344CB8AC3E}">
        <p14:creationId xmlns:p14="http://schemas.microsoft.com/office/powerpoint/2010/main" val="426400521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FD83D-B310-445F-93AA-C25230630F7F}"/>
              </a:ext>
            </a:extLst>
          </p:cNvPr>
          <p:cNvSpPr>
            <a:spLocks noGrp="1"/>
          </p:cNvSpPr>
          <p:nvPr>
            <p:ph type="title"/>
          </p:nvPr>
        </p:nvSpPr>
        <p:spPr/>
        <p:txBody>
          <a:bodyPr/>
          <a:lstStyle/>
          <a:p>
            <a:r>
              <a:rPr lang="en-US" dirty="0"/>
              <a:t>Lab 10  – Key Vault</a:t>
            </a:r>
          </a:p>
        </p:txBody>
      </p:sp>
      <p:sp>
        <p:nvSpPr>
          <p:cNvPr id="4" name="Rectangle 3">
            <a:extLst>
              <a:ext uri="{FF2B5EF4-FFF2-40B4-BE49-F238E27FC236}">
                <a16:creationId xmlns:a16="http://schemas.microsoft.com/office/drawing/2014/main" id="{38618E1A-B3AB-4D12-8854-D5E559FB2EC0}"/>
              </a:ext>
            </a:extLst>
          </p:cNvPr>
          <p:cNvSpPr/>
          <p:nvPr/>
        </p:nvSpPr>
        <p:spPr bwMode="auto">
          <a:xfrm>
            <a:off x="618569" y="1247203"/>
            <a:ext cx="5157079" cy="69620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Create a Key Vault and configure permissions</a:t>
            </a:r>
          </a:p>
        </p:txBody>
      </p:sp>
      <p:sp>
        <p:nvSpPr>
          <p:cNvPr id="10" name="Rectangle 9">
            <a:extLst>
              <a:ext uri="{FF2B5EF4-FFF2-40B4-BE49-F238E27FC236}">
                <a16:creationId xmlns:a16="http://schemas.microsoft.com/office/drawing/2014/main" id="{30D23118-0C5E-440F-AFDF-E399D16F994C}"/>
              </a:ext>
            </a:extLst>
          </p:cNvPr>
          <p:cNvSpPr/>
          <p:nvPr/>
        </p:nvSpPr>
        <p:spPr bwMode="auto">
          <a:xfrm>
            <a:off x="618569" y="2091903"/>
            <a:ext cx="5157079" cy="69620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Add a key and a secret to the vault</a:t>
            </a:r>
          </a:p>
        </p:txBody>
      </p:sp>
      <p:sp>
        <p:nvSpPr>
          <p:cNvPr id="12" name="Rectangle 11">
            <a:extLst>
              <a:ext uri="{FF2B5EF4-FFF2-40B4-BE49-F238E27FC236}">
                <a16:creationId xmlns:a16="http://schemas.microsoft.com/office/drawing/2014/main" id="{035EE877-7A52-46A3-A86D-080FA69D9384}"/>
              </a:ext>
            </a:extLst>
          </p:cNvPr>
          <p:cNvSpPr/>
          <p:nvPr/>
        </p:nvSpPr>
        <p:spPr bwMode="auto">
          <a:xfrm>
            <a:off x="618568" y="2936603"/>
            <a:ext cx="5157079" cy="69620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Register a client app that uses the key</a:t>
            </a:r>
          </a:p>
        </p:txBody>
      </p:sp>
      <p:sp>
        <p:nvSpPr>
          <p:cNvPr id="14" name="Rectangle 13">
            <a:extLst>
              <a:ext uri="{FF2B5EF4-FFF2-40B4-BE49-F238E27FC236}">
                <a16:creationId xmlns:a16="http://schemas.microsoft.com/office/drawing/2014/main" id="{57391129-C3CE-4803-AE89-18B40B840B32}"/>
              </a:ext>
            </a:extLst>
          </p:cNvPr>
          <p:cNvSpPr/>
          <p:nvPr/>
        </p:nvSpPr>
        <p:spPr bwMode="auto">
          <a:xfrm>
            <a:off x="618568" y="3781303"/>
            <a:ext cx="5157079" cy="69620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Create a SQL database</a:t>
            </a:r>
          </a:p>
        </p:txBody>
      </p:sp>
      <p:sp>
        <p:nvSpPr>
          <p:cNvPr id="16" name="Rectangle 15">
            <a:extLst>
              <a:ext uri="{FF2B5EF4-FFF2-40B4-BE49-F238E27FC236}">
                <a16:creationId xmlns:a16="http://schemas.microsoft.com/office/drawing/2014/main" id="{D478DA6A-2739-47B5-AEA1-E379F1FCB631}"/>
              </a:ext>
            </a:extLst>
          </p:cNvPr>
          <p:cNvSpPr/>
          <p:nvPr/>
        </p:nvSpPr>
        <p:spPr bwMode="auto">
          <a:xfrm>
            <a:off x="618568" y="4626003"/>
            <a:ext cx="5157079" cy="69620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Encrypt columns in a table</a:t>
            </a:r>
          </a:p>
        </p:txBody>
      </p:sp>
      <p:sp>
        <p:nvSpPr>
          <p:cNvPr id="18" name="Rectangle 17">
            <a:extLst>
              <a:ext uri="{FF2B5EF4-FFF2-40B4-BE49-F238E27FC236}">
                <a16:creationId xmlns:a16="http://schemas.microsoft.com/office/drawing/2014/main" id="{0E24AE46-6642-4A7C-AFDD-ADFB276F0B9C}"/>
              </a:ext>
            </a:extLst>
          </p:cNvPr>
          <p:cNvSpPr/>
          <p:nvPr/>
        </p:nvSpPr>
        <p:spPr bwMode="auto">
          <a:xfrm>
            <a:off x="618567" y="5455492"/>
            <a:ext cx="5157079" cy="69620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Build a console app to test the encryption</a:t>
            </a:r>
          </a:p>
        </p:txBody>
      </p:sp>
      <p:pic>
        <p:nvPicPr>
          <p:cNvPr id="5" name="Picture 4" descr="A client app uses key vault keys to encrypt a database. ">
            <a:extLst>
              <a:ext uri="{FF2B5EF4-FFF2-40B4-BE49-F238E27FC236}">
                <a16:creationId xmlns:a16="http://schemas.microsoft.com/office/drawing/2014/main" id="{2A4C5351-FC3F-4D51-870E-913BFC32ED87}"/>
              </a:ext>
            </a:extLst>
          </p:cNvPr>
          <p:cNvPicPr>
            <a:picLocks noChangeAspect="1"/>
          </p:cNvPicPr>
          <p:nvPr/>
        </p:nvPicPr>
        <p:blipFill>
          <a:blip r:embed="rId3"/>
          <a:stretch>
            <a:fillRect/>
          </a:stretch>
        </p:blipFill>
        <p:spPr>
          <a:xfrm>
            <a:off x="6863845" y="1331182"/>
            <a:ext cx="4182218" cy="4669941"/>
          </a:xfrm>
          <a:prstGeom prst="rect">
            <a:avLst/>
          </a:prstGeom>
        </p:spPr>
      </p:pic>
      <p:sp>
        <p:nvSpPr>
          <p:cNvPr id="8" name="Rectangle 7">
            <a:extLst>
              <a:ext uri="{FF2B5EF4-FFF2-40B4-BE49-F238E27FC236}">
                <a16:creationId xmlns:a16="http://schemas.microsoft.com/office/drawing/2014/main" id="{5C411E2A-44AE-4D99-9DA2-2CFD8DA1ED3B}"/>
              </a:ext>
              <a:ext uri="{C183D7F6-B498-43B3-948B-1728B52AA6E4}">
                <adec:decorative xmlns:adec="http://schemas.microsoft.com/office/drawing/2017/decorative" val="1"/>
              </a:ext>
            </a:extLst>
          </p:cNvPr>
          <p:cNvSpPr/>
          <p:nvPr/>
        </p:nvSpPr>
        <p:spPr bwMode="auto">
          <a:xfrm>
            <a:off x="5915608" y="1210924"/>
            <a:ext cx="6078693" cy="5158147"/>
          </a:xfrm>
          <a:prstGeom prst="rect">
            <a:avLst/>
          </a:prstGeom>
          <a:noFill/>
          <a:ln w="6350" cap="flat" cmpd="sng" algn="ctr">
            <a:solidFill>
              <a:srgbClr val="FFFFFF">
                <a:lumMod val="75000"/>
              </a:srgb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2867161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B138-9B39-4217-BB9A-5761C8B5730B}"/>
              </a:ext>
            </a:extLst>
          </p:cNvPr>
          <p:cNvSpPr>
            <a:spLocks noGrp="1"/>
          </p:cNvSpPr>
          <p:nvPr>
            <p:ph type="title"/>
          </p:nvPr>
        </p:nvSpPr>
        <p:spPr/>
        <p:txBody>
          <a:bodyPr/>
          <a:lstStyle/>
          <a:p>
            <a:r>
              <a:rPr lang="en-US" dirty="0"/>
              <a:t>Lab 10  – Key Vault</a:t>
            </a:r>
          </a:p>
        </p:txBody>
      </p:sp>
      <p:sp>
        <p:nvSpPr>
          <p:cNvPr id="4" name="Rectangle 3">
            <a:extLst>
              <a:ext uri="{FF2B5EF4-FFF2-40B4-BE49-F238E27FC236}">
                <a16:creationId xmlns:a16="http://schemas.microsoft.com/office/drawing/2014/main" id="{99BDA7E5-B93E-40F5-BC8E-7EAE65F2451F}"/>
              </a:ext>
            </a:extLst>
          </p:cNvPr>
          <p:cNvSpPr/>
          <p:nvPr/>
        </p:nvSpPr>
        <p:spPr bwMode="auto">
          <a:xfrm>
            <a:off x="611537" y="1345304"/>
            <a:ext cx="3134554" cy="5263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83F8E583-808B-440F-AF01-81F1F4733F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1944" y="2984760"/>
            <a:ext cx="403078" cy="403078"/>
          </a:xfrm>
          <a:prstGeom prst="rect">
            <a:avLst/>
          </a:prstGeom>
        </p:spPr>
      </p:pic>
      <p:sp>
        <p:nvSpPr>
          <p:cNvPr id="8" name="TextBox 7">
            <a:extLst>
              <a:ext uri="{FF2B5EF4-FFF2-40B4-BE49-F238E27FC236}">
                <a16:creationId xmlns:a16="http://schemas.microsoft.com/office/drawing/2014/main" id="{5C10122A-284F-41E0-87A4-564331257506}"/>
              </a:ext>
            </a:extLst>
          </p:cNvPr>
          <p:cNvSpPr txBox="1"/>
          <p:nvPr/>
        </p:nvSpPr>
        <p:spPr>
          <a:xfrm>
            <a:off x="1482393" y="3405743"/>
            <a:ext cx="1322180" cy="816121"/>
          </a:xfrm>
          <a:prstGeom prst="rect">
            <a:avLst/>
          </a:prstGeom>
          <a:noFill/>
        </p:spPr>
        <p:txBody>
          <a:bodyPr wrap="square">
            <a:spAutoFit/>
          </a:bodyPr>
          <a:lstStyle/>
          <a:p>
            <a:pPr algn="ctr"/>
            <a:r>
              <a:rPr lang="fr-FR" sz="1176" b="1" dirty="0"/>
              <a:t>az500-10-vm1</a:t>
            </a:r>
          </a:p>
          <a:p>
            <a:pPr algn="ctr"/>
            <a:r>
              <a:rPr lang="fr-FR" sz="1176" dirty="0"/>
              <a:t>10.110.0.4</a:t>
            </a:r>
          </a:p>
          <a:p>
            <a:pPr algn="ctr"/>
            <a:endParaRPr lang="fr-FR" sz="1176" dirty="0"/>
          </a:p>
          <a:p>
            <a:pPr algn="ctr"/>
            <a:endParaRPr lang="fr-FR" sz="1176" b="1" dirty="0"/>
          </a:p>
        </p:txBody>
      </p:sp>
      <p:pic>
        <p:nvPicPr>
          <p:cNvPr id="10" name="Graphic 9">
            <a:extLst>
              <a:ext uri="{FF2B5EF4-FFF2-40B4-BE49-F238E27FC236}">
                <a16:creationId xmlns:a16="http://schemas.microsoft.com/office/drawing/2014/main" id="{E5799E84-DAB6-4688-BE21-602AC522BE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155" y="2268426"/>
            <a:ext cx="358163" cy="358163"/>
          </a:xfrm>
          <a:prstGeom prst="rect">
            <a:avLst/>
          </a:prstGeom>
        </p:spPr>
      </p:pic>
      <p:sp>
        <p:nvSpPr>
          <p:cNvPr id="12" name="Rectangle 11">
            <a:extLst>
              <a:ext uri="{FF2B5EF4-FFF2-40B4-BE49-F238E27FC236}">
                <a16:creationId xmlns:a16="http://schemas.microsoft.com/office/drawing/2014/main" id="{130D8E1C-CF1C-40A3-8CEB-3EA145BA6419}"/>
              </a:ext>
            </a:extLst>
          </p:cNvPr>
          <p:cNvSpPr/>
          <p:nvPr/>
        </p:nvSpPr>
        <p:spPr bwMode="auto">
          <a:xfrm>
            <a:off x="983508" y="2607257"/>
            <a:ext cx="2590886" cy="3891866"/>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cs typeface="Segoe UI" pitchFamily="34" charset="0"/>
            </a:endParaRPr>
          </a:p>
        </p:txBody>
      </p:sp>
      <p:sp>
        <p:nvSpPr>
          <p:cNvPr id="14" name="TextBox 13">
            <a:extLst>
              <a:ext uri="{FF2B5EF4-FFF2-40B4-BE49-F238E27FC236}">
                <a16:creationId xmlns:a16="http://schemas.microsoft.com/office/drawing/2014/main" id="{674B669C-10DC-49A6-82B2-6B5F0DACBCBB}"/>
              </a:ext>
            </a:extLst>
          </p:cNvPr>
          <p:cNvSpPr txBox="1"/>
          <p:nvPr/>
        </p:nvSpPr>
        <p:spPr>
          <a:xfrm>
            <a:off x="1312184" y="2289409"/>
            <a:ext cx="2688259" cy="271554"/>
          </a:xfrm>
          <a:prstGeom prst="rect">
            <a:avLst/>
          </a:prstGeom>
          <a:noFill/>
        </p:spPr>
        <p:txBody>
          <a:bodyPr wrap="square">
            <a:spAutoFit/>
          </a:bodyPr>
          <a:lstStyle/>
          <a:p>
            <a:r>
              <a:rPr lang="fr-FR" sz="1176" b="1" dirty="0"/>
              <a:t>az500-10-vnet1 </a:t>
            </a:r>
            <a:r>
              <a:rPr lang="fr-FR" sz="1176" dirty="0"/>
              <a:t>10.110.0.0/16</a:t>
            </a:r>
          </a:p>
        </p:txBody>
      </p:sp>
      <p:sp>
        <p:nvSpPr>
          <p:cNvPr id="16" name="Rectangle 15">
            <a:extLst>
              <a:ext uri="{FF2B5EF4-FFF2-40B4-BE49-F238E27FC236}">
                <a16:creationId xmlns:a16="http://schemas.microsoft.com/office/drawing/2014/main" id="{04655E52-43EB-48B4-B5BB-FFC46B0A485D}"/>
              </a:ext>
            </a:extLst>
          </p:cNvPr>
          <p:cNvSpPr/>
          <p:nvPr/>
        </p:nvSpPr>
        <p:spPr bwMode="auto">
          <a:xfrm>
            <a:off x="1189717" y="2895842"/>
            <a:ext cx="2234786" cy="3504958"/>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cs typeface="Segoe UI" pitchFamily="34" charset="0"/>
            </a:endParaRPr>
          </a:p>
        </p:txBody>
      </p:sp>
      <p:sp>
        <p:nvSpPr>
          <p:cNvPr id="18" name="TextBox 17">
            <a:extLst>
              <a:ext uri="{FF2B5EF4-FFF2-40B4-BE49-F238E27FC236}">
                <a16:creationId xmlns:a16="http://schemas.microsoft.com/office/drawing/2014/main" id="{2D4F5DB3-C4F9-41AF-AE8A-343D5BBA3682}"/>
              </a:ext>
            </a:extLst>
          </p:cNvPr>
          <p:cNvSpPr txBox="1"/>
          <p:nvPr/>
        </p:nvSpPr>
        <p:spPr>
          <a:xfrm>
            <a:off x="1091703" y="2624523"/>
            <a:ext cx="1848143" cy="276999"/>
          </a:xfrm>
          <a:prstGeom prst="rect">
            <a:avLst/>
          </a:prstGeom>
          <a:noFill/>
        </p:spPr>
        <p:txBody>
          <a:bodyPr wrap="square">
            <a:spAutoFit/>
          </a:bodyPr>
          <a:lstStyle/>
          <a:p>
            <a:r>
              <a:rPr lang="fr-FR" sz="1176" b="1" dirty="0"/>
              <a:t>Subnet0 </a:t>
            </a:r>
            <a:r>
              <a:rPr lang="en-US" sz="1176" dirty="0"/>
              <a:t>10.110.0.0/24</a:t>
            </a:r>
            <a:endParaRPr lang="fr-FR" sz="1176" dirty="0"/>
          </a:p>
        </p:txBody>
      </p:sp>
      <p:sp>
        <p:nvSpPr>
          <p:cNvPr id="20" name="TextBox 19">
            <a:extLst>
              <a:ext uri="{FF2B5EF4-FFF2-40B4-BE49-F238E27FC236}">
                <a16:creationId xmlns:a16="http://schemas.microsoft.com/office/drawing/2014/main" id="{2D2528DD-7A50-40DE-B037-585997966007}"/>
              </a:ext>
            </a:extLst>
          </p:cNvPr>
          <p:cNvSpPr txBox="1"/>
          <p:nvPr/>
        </p:nvSpPr>
        <p:spPr>
          <a:xfrm>
            <a:off x="1189717" y="1787064"/>
            <a:ext cx="1297732" cy="271554"/>
          </a:xfrm>
          <a:prstGeom prst="rect">
            <a:avLst/>
          </a:prstGeom>
          <a:noFill/>
        </p:spPr>
        <p:txBody>
          <a:bodyPr wrap="square">
            <a:spAutoFit/>
          </a:bodyPr>
          <a:lstStyle/>
          <a:p>
            <a:r>
              <a:rPr lang="fr-FR" sz="1176" b="1" dirty="0"/>
              <a:t>AZ500LAB10</a:t>
            </a:r>
          </a:p>
        </p:txBody>
      </p:sp>
      <p:sp>
        <p:nvSpPr>
          <p:cNvPr id="22" name="Rectangle 21">
            <a:extLst>
              <a:ext uri="{FF2B5EF4-FFF2-40B4-BE49-F238E27FC236}">
                <a16:creationId xmlns:a16="http://schemas.microsoft.com/office/drawing/2014/main" id="{B970C594-A21E-47D0-9946-1FC3CC18ABE0}"/>
              </a:ext>
            </a:extLst>
          </p:cNvPr>
          <p:cNvSpPr/>
          <p:nvPr/>
        </p:nvSpPr>
        <p:spPr bwMode="auto">
          <a:xfrm>
            <a:off x="816794" y="2152094"/>
            <a:ext cx="6771796" cy="458300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cs typeface="Segoe UI" pitchFamily="34" charset="0"/>
            </a:endParaRPr>
          </a:p>
        </p:txBody>
      </p:sp>
      <p:pic>
        <p:nvPicPr>
          <p:cNvPr id="24" name="Graphic 23">
            <a:extLst>
              <a:ext uri="{FF2B5EF4-FFF2-40B4-BE49-F238E27FC236}">
                <a16:creationId xmlns:a16="http://schemas.microsoft.com/office/drawing/2014/main" id="{BB1D9E8C-517F-4649-AC60-D41132F55C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1292" y="1793644"/>
            <a:ext cx="298425" cy="298425"/>
          </a:xfrm>
          <a:prstGeom prst="rect">
            <a:avLst/>
          </a:prstGeom>
        </p:spPr>
      </p:pic>
      <p:sp>
        <p:nvSpPr>
          <p:cNvPr id="26" name="TextBox 25">
            <a:extLst>
              <a:ext uri="{FF2B5EF4-FFF2-40B4-BE49-F238E27FC236}">
                <a16:creationId xmlns:a16="http://schemas.microsoft.com/office/drawing/2014/main" id="{BC1E3766-B0F0-4DBC-9858-592CD682D99E}"/>
              </a:ext>
            </a:extLst>
          </p:cNvPr>
          <p:cNvSpPr txBox="1"/>
          <p:nvPr/>
        </p:nvSpPr>
        <p:spPr>
          <a:xfrm>
            <a:off x="598455" y="1333727"/>
            <a:ext cx="1407326" cy="273280"/>
          </a:xfrm>
          <a:prstGeom prst="rect">
            <a:avLst/>
          </a:prstGeom>
          <a:noFill/>
        </p:spPr>
        <p:txBody>
          <a:bodyPr wrap="square">
            <a:spAutoFit/>
          </a:bodyPr>
          <a:lstStyle/>
          <a:p>
            <a:r>
              <a:rPr lang="fr-FR" sz="1176" b="1" dirty="0">
                <a:solidFill>
                  <a:srgbClr val="0070C0"/>
                </a:solidFill>
              </a:rPr>
              <a:t>Exercise1, Task1</a:t>
            </a:r>
          </a:p>
        </p:txBody>
      </p:sp>
      <p:pic>
        <p:nvPicPr>
          <p:cNvPr id="2050" name="Picture 2" descr="SQL Server Management Studio (SSMS) | How to Install SSMS | Edureka">
            <a:extLst>
              <a:ext uri="{FF2B5EF4-FFF2-40B4-BE49-F238E27FC236}">
                <a16:creationId xmlns:a16="http://schemas.microsoft.com/office/drawing/2014/main" id="{EFCD318F-AA50-4BEC-8FC1-E8E455EBFF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2300" y="3916580"/>
            <a:ext cx="329223" cy="33572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B5F32A0-D741-4280-8C96-1FC4F9048CE6}"/>
              </a:ext>
            </a:extLst>
          </p:cNvPr>
          <p:cNvSpPr/>
          <p:nvPr/>
        </p:nvSpPr>
        <p:spPr bwMode="auto">
          <a:xfrm>
            <a:off x="1290547" y="3802938"/>
            <a:ext cx="2034894" cy="246020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cs typeface="Segoe UI" pitchFamily="34" charset="0"/>
            </a:endParaRPr>
          </a:p>
        </p:txBody>
      </p:sp>
      <p:pic>
        <p:nvPicPr>
          <p:cNvPr id="3074" name="Picture 2" descr="Icône Visual Studio - Téléchargement gratuit en PNG et vecteurs">
            <a:extLst>
              <a:ext uri="{FF2B5EF4-FFF2-40B4-BE49-F238E27FC236}">
                <a16:creationId xmlns:a16="http://schemas.microsoft.com/office/drawing/2014/main" id="{8BCB3F0C-8DAA-45D4-9BDD-75F6814C6F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3168" y="4831040"/>
            <a:ext cx="311623" cy="31162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2ADB4B7-832B-4ACD-BF20-828E2CCDB6D1}"/>
              </a:ext>
            </a:extLst>
          </p:cNvPr>
          <p:cNvSpPr txBox="1"/>
          <p:nvPr/>
        </p:nvSpPr>
        <p:spPr>
          <a:xfrm>
            <a:off x="1482034" y="4227470"/>
            <a:ext cx="1800693" cy="635174"/>
          </a:xfrm>
          <a:prstGeom prst="rect">
            <a:avLst/>
          </a:prstGeom>
          <a:noFill/>
        </p:spPr>
        <p:txBody>
          <a:bodyPr wrap="square">
            <a:spAutoFit/>
          </a:bodyPr>
          <a:lstStyle/>
          <a:p>
            <a:pPr algn="ctr"/>
            <a:r>
              <a:rPr lang="fr-FR" sz="1176" b="1" dirty="0"/>
              <a:t>SQL Server Management Studio</a:t>
            </a:r>
            <a:endParaRPr lang="fr-FR" sz="1176" dirty="0"/>
          </a:p>
          <a:p>
            <a:pPr algn="ctr"/>
            <a:endParaRPr lang="fr-FR" sz="1176" b="1" dirty="0"/>
          </a:p>
        </p:txBody>
      </p:sp>
      <p:sp>
        <p:nvSpPr>
          <p:cNvPr id="21" name="TextBox 20">
            <a:extLst>
              <a:ext uri="{FF2B5EF4-FFF2-40B4-BE49-F238E27FC236}">
                <a16:creationId xmlns:a16="http://schemas.microsoft.com/office/drawing/2014/main" id="{F6FEBCAF-EB97-4D06-96E9-A2CC527740BF}"/>
              </a:ext>
            </a:extLst>
          </p:cNvPr>
          <p:cNvSpPr txBox="1"/>
          <p:nvPr/>
        </p:nvSpPr>
        <p:spPr>
          <a:xfrm>
            <a:off x="1473761" y="5086004"/>
            <a:ext cx="1800693" cy="273280"/>
          </a:xfrm>
          <a:prstGeom prst="rect">
            <a:avLst/>
          </a:prstGeom>
          <a:noFill/>
        </p:spPr>
        <p:txBody>
          <a:bodyPr wrap="square">
            <a:spAutoFit/>
          </a:bodyPr>
          <a:lstStyle/>
          <a:p>
            <a:pPr algn="ctr"/>
            <a:r>
              <a:rPr lang="fr-FR" sz="1176" b="1" dirty="0"/>
              <a:t>Visual Studio</a:t>
            </a:r>
          </a:p>
        </p:txBody>
      </p:sp>
      <p:sp>
        <p:nvSpPr>
          <p:cNvPr id="28" name="Rectangle 27">
            <a:extLst>
              <a:ext uri="{FF2B5EF4-FFF2-40B4-BE49-F238E27FC236}">
                <a16:creationId xmlns:a16="http://schemas.microsoft.com/office/drawing/2014/main" id="{DC2A95EA-0068-430D-AF63-E7C6A565437F}"/>
              </a:ext>
            </a:extLst>
          </p:cNvPr>
          <p:cNvSpPr/>
          <p:nvPr/>
        </p:nvSpPr>
        <p:spPr bwMode="auto">
          <a:xfrm>
            <a:off x="4613304" y="2200393"/>
            <a:ext cx="2840806" cy="19700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C2DBFD83-E67A-4F22-B663-9686251D25E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78248" y="2564345"/>
            <a:ext cx="375623" cy="375623"/>
          </a:xfrm>
          <a:prstGeom prst="rect">
            <a:avLst/>
          </a:prstGeom>
        </p:spPr>
      </p:pic>
      <p:sp>
        <p:nvSpPr>
          <p:cNvPr id="23" name="TextBox 22">
            <a:extLst>
              <a:ext uri="{FF2B5EF4-FFF2-40B4-BE49-F238E27FC236}">
                <a16:creationId xmlns:a16="http://schemas.microsoft.com/office/drawing/2014/main" id="{F9924822-37DA-4962-BFBF-68E433C6510A}"/>
              </a:ext>
            </a:extLst>
          </p:cNvPr>
          <p:cNvSpPr txBox="1"/>
          <p:nvPr/>
        </p:nvSpPr>
        <p:spPr>
          <a:xfrm>
            <a:off x="5542760" y="2889377"/>
            <a:ext cx="1297732" cy="271554"/>
          </a:xfrm>
          <a:prstGeom prst="rect">
            <a:avLst/>
          </a:prstGeom>
          <a:noFill/>
        </p:spPr>
        <p:txBody>
          <a:bodyPr wrap="square">
            <a:spAutoFit/>
          </a:bodyPr>
          <a:lstStyle/>
          <a:p>
            <a:r>
              <a:rPr lang="fr-FR" sz="1176" b="1" dirty="0"/>
              <a:t>az500kvxxxx</a:t>
            </a:r>
          </a:p>
        </p:txBody>
      </p:sp>
      <p:pic>
        <p:nvPicPr>
          <p:cNvPr id="9" name="Picture 8">
            <a:extLst>
              <a:ext uri="{FF2B5EF4-FFF2-40B4-BE49-F238E27FC236}">
                <a16:creationId xmlns:a16="http://schemas.microsoft.com/office/drawing/2014/main" id="{44C42071-395C-4B4E-B132-E1BA6B591456}"/>
              </a:ext>
            </a:extLst>
          </p:cNvPr>
          <p:cNvPicPr>
            <a:picLocks noChangeAspect="1"/>
          </p:cNvPicPr>
          <p:nvPr/>
        </p:nvPicPr>
        <p:blipFill>
          <a:blip r:embed="rId12"/>
          <a:stretch>
            <a:fillRect/>
          </a:stretch>
        </p:blipFill>
        <p:spPr>
          <a:xfrm>
            <a:off x="5273076" y="3281855"/>
            <a:ext cx="268060" cy="371629"/>
          </a:xfrm>
          <a:prstGeom prst="rect">
            <a:avLst/>
          </a:prstGeom>
        </p:spPr>
      </p:pic>
      <p:sp>
        <p:nvSpPr>
          <p:cNvPr id="25" name="Rectangle 24">
            <a:extLst>
              <a:ext uri="{FF2B5EF4-FFF2-40B4-BE49-F238E27FC236}">
                <a16:creationId xmlns:a16="http://schemas.microsoft.com/office/drawing/2014/main" id="{EDB83006-AFFA-4EC3-BDC3-F654CD90B025}"/>
              </a:ext>
            </a:extLst>
          </p:cNvPr>
          <p:cNvSpPr/>
          <p:nvPr/>
        </p:nvSpPr>
        <p:spPr bwMode="auto">
          <a:xfrm>
            <a:off x="4715944" y="3145897"/>
            <a:ext cx="2590682" cy="81857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cs typeface="Segoe UI" pitchFamily="34" charset="0"/>
            </a:endParaRPr>
          </a:p>
        </p:txBody>
      </p:sp>
      <p:sp>
        <p:nvSpPr>
          <p:cNvPr id="27" name="TextBox 26">
            <a:extLst>
              <a:ext uri="{FF2B5EF4-FFF2-40B4-BE49-F238E27FC236}">
                <a16:creationId xmlns:a16="http://schemas.microsoft.com/office/drawing/2014/main" id="{D4A2FA36-0708-42F4-B4B7-27BBD4331DAD}"/>
              </a:ext>
            </a:extLst>
          </p:cNvPr>
          <p:cNvSpPr txBox="1"/>
          <p:nvPr/>
        </p:nvSpPr>
        <p:spPr>
          <a:xfrm>
            <a:off x="4950452" y="3617976"/>
            <a:ext cx="927796" cy="271554"/>
          </a:xfrm>
          <a:prstGeom prst="rect">
            <a:avLst/>
          </a:prstGeom>
          <a:noFill/>
        </p:spPr>
        <p:txBody>
          <a:bodyPr wrap="square">
            <a:spAutoFit/>
          </a:bodyPr>
          <a:lstStyle/>
          <a:p>
            <a:r>
              <a:rPr lang="fr-FR" sz="1176" b="1" dirty="0" err="1"/>
              <a:t>MyLabKey</a:t>
            </a:r>
            <a:endParaRPr lang="fr-FR" sz="1176" b="1" dirty="0"/>
          </a:p>
        </p:txBody>
      </p:sp>
      <p:sp>
        <p:nvSpPr>
          <p:cNvPr id="29" name="TextBox 28">
            <a:extLst>
              <a:ext uri="{FF2B5EF4-FFF2-40B4-BE49-F238E27FC236}">
                <a16:creationId xmlns:a16="http://schemas.microsoft.com/office/drawing/2014/main" id="{CC5583B7-2D35-402F-A764-B0056958406E}"/>
              </a:ext>
            </a:extLst>
          </p:cNvPr>
          <p:cNvSpPr txBox="1"/>
          <p:nvPr/>
        </p:nvSpPr>
        <p:spPr>
          <a:xfrm>
            <a:off x="4545579" y="2200393"/>
            <a:ext cx="2328427" cy="273280"/>
          </a:xfrm>
          <a:prstGeom prst="rect">
            <a:avLst/>
          </a:prstGeom>
          <a:noFill/>
        </p:spPr>
        <p:txBody>
          <a:bodyPr wrap="square">
            <a:spAutoFit/>
          </a:bodyPr>
          <a:lstStyle/>
          <a:p>
            <a:r>
              <a:rPr lang="fr-FR" sz="1176" b="1" dirty="0">
                <a:solidFill>
                  <a:srgbClr val="0070C0"/>
                </a:solidFill>
              </a:rPr>
              <a:t>Exercise1, Task2, Task3, Task4</a:t>
            </a:r>
          </a:p>
        </p:txBody>
      </p:sp>
      <p:pic>
        <p:nvPicPr>
          <p:cNvPr id="13" name="Picture 12">
            <a:extLst>
              <a:ext uri="{FF2B5EF4-FFF2-40B4-BE49-F238E27FC236}">
                <a16:creationId xmlns:a16="http://schemas.microsoft.com/office/drawing/2014/main" id="{586322E9-9F45-444B-A6DA-174678A1D75B}"/>
              </a:ext>
            </a:extLst>
          </p:cNvPr>
          <p:cNvPicPr>
            <a:picLocks noChangeAspect="1"/>
          </p:cNvPicPr>
          <p:nvPr/>
        </p:nvPicPr>
        <p:blipFill>
          <a:blip r:embed="rId13"/>
          <a:stretch>
            <a:fillRect/>
          </a:stretch>
        </p:blipFill>
        <p:spPr>
          <a:xfrm>
            <a:off x="6477742" y="3245035"/>
            <a:ext cx="396265" cy="417399"/>
          </a:xfrm>
          <a:prstGeom prst="rect">
            <a:avLst/>
          </a:prstGeom>
        </p:spPr>
      </p:pic>
      <p:sp>
        <p:nvSpPr>
          <p:cNvPr id="31" name="TextBox 30">
            <a:extLst>
              <a:ext uri="{FF2B5EF4-FFF2-40B4-BE49-F238E27FC236}">
                <a16:creationId xmlns:a16="http://schemas.microsoft.com/office/drawing/2014/main" id="{DEE05535-CBE0-4DEE-A843-6CBED784A6B1}"/>
              </a:ext>
            </a:extLst>
          </p:cNvPr>
          <p:cNvSpPr txBox="1"/>
          <p:nvPr/>
        </p:nvSpPr>
        <p:spPr>
          <a:xfrm>
            <a:off x="6098268" y="3617976"/>
            <a:ext cx="1162374" cy="273280"/>
          </a:xfrm>
          <a:prstGeom prst="rect">
            <a:avLst/>
          </a:prstGeom>
          <a:noFill/>
        </p:spPr>
        <p:txBody>
          <a:bodyPr wrap="square">
            <a:spAutoFit/>
          </a:bodyPr>
          <a:lstStyle/>
          <a:p>
            <a:r>
              <a:rPr lang="fr-FR" sz="1176" b="1" dirty="0" err="1"/>
              <a:t>SQLPassword</a:t>
            </a:r>
            <a:endParaRPr lang="fr-FR" sz="1176" b="1" dirty="0"/>
          </a:p>
        </p:txBody>
      </p:sp>
      <p:pic>
        <p:nvPicPr>
          <p:cNvPr id="15" name="Graphic 14">
            <a:extLst>
              <a:ext uri="{FF2B5EF4-FFF2-40B4-BE49-F238E27FC236}">
                <a16:creationId xmlns:a16="http://schemas.microsoft.com/office/drawing/2014/main" id="{02D56F2C-4468-4D84-AA73-04100B68D50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171297" y="1233560"/>
            <a:ext cx="645758" cy="645758"/>
          </a:xfrm>
          <a:prstGeom prst="rect">
            <a:avLst/>
          </a:prstGeom>
        </p:spPr>
      </p:pic>
      <p:sp>
        <p:nvSpPr>
          <p:cNvPr id="30" name="TextBox 29">
            <a:extLst>
              <a:ext uri="{FF2B5EF4-FFF2-40B4-BE49-F238E27FC236}">
                <a16:creationId xmlns:a16="http://schemas.microsoft.com/office/drawing/2014/main" id="{A4F69737-F563-4EB6-8CA2-A31F4EFAC2DB}"/>
              </a:ext>
            </a:extLst>
          </p:cNvPr>
          <p:cNvSpPr txBox="1"/>
          <p:nvPr/>
        </p:nvSpPr>
        <p:spPr>
          <a:xfrm>
            <a:off x="9437163" y="1774431"/>
            <a:ext cx="2457615"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b="1" dirty="0">
                <a:gradFill>
                  <a:gsLst>
                    <a:gs pos="2917">
                      <a:srgbClr val="000000"/>
                    </a:gs>
                    <a:gs pos="30000">
                      <a:srgbClr val="000000"/>
                    </a:gs>
                  </a:gsLst>
                  <a:lin ang="5400000" scaled="0"/>
                </a:gradFill>
                <a:latin typeface="Segoe UI"/>
              </a:rPr>
              <a:t>Default Azure AD tenant</a:t>
            </a:r>
            <a:endParaRPr lang="fr-FR" sz="1372" b="1" dirty="0" err="1">
              <a:gradFill>
                <a:gsLst>
                  <a:gs pos="2917">
                    <a:srgbClr val="000000"/>
                  </a:gs>
                  <a:gs pos="30000">
                    <a:srgbClr val="000000"/>
                  </a:gs>
                </a:gsLst>
                <a:lin ang="5400000" scaled="0"/>
              </a:gradFill>
              <a:latin typeface="Segoe UI"/>
            </a:endParaRPr>
          </a:p>
        </p:txBody>
      </p:sp>
      <p:sp>
        <p:nvSpPr>
          <p:cNvPr id="36" name="Rectangle 35">
            <a:extLst>
              <a:ext uri="{FF2B5EF4-FFF2-40B4-BE49-F238E27FC236}">
                <a16:creationId xmlns:a16="http://schemas.microsoft.com/office/drawing/2014/main" id="{60943536-D1AC-4366-97BF-612EF1C3E887}"/>
              </a:ext>
            </a:extLst>
          </p:cNvPr>
          <p:cNvSpPr/>
          <p:nvPr/>
        </p:nvSpPr>
        <p:spPr bwMode="auto">
          <a:xfrm>
            <a:off x="9825990" y="2200393"/>
            <a:ext cx="1587837" cy="11837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817FE254-E677-481A-BFAB-BE01B661CA32}"/>
              </a:ext>
            </a:extLst>
          </p:cNvPr>
          <p:cNvSpPr txBox="1"/>
          <p:nvPr/>
        </p:nvSpPr>
        <p:spPr>
          <a:xfrm>
            <a:off x="9792260" y="2196700"/>
            <a:ext cx="1407326" cy="273280"/>
          </a:xfrm>
          <a:prstGeom prst="rect">
            <a:avLst/>
          </a:prstGeom>
          <a:noFill/>
        </p:spPr>
        <p:txBody>
          <a:bodyPr wrap="square">
            <a:spAutoFit/>
          </a:bodyPr>
          <a:lstStyle/>
          <a:p>
            <a:r>
              <a:rPr lang="fr-FR" sz="1176" b="1" dirty="0">
                <a:solidFill>
                  <a:srgbClr val="0070C0"/>
                </a:solidFill>
              </a:rPr>
              <a:t>Exercise2, Task1</a:t>
            </a:r>
          </a:p>
        </p:txBody>
      </p:sp>
      <p:pic>
        <p:nvPicPr>
          <p:cNvPr id="35" name="Picture 34">
            <a:extLst>
              <a:ext uri="{FF2B5EF4-FFF2-40B4-BE49-F238E27FC236}">
                <a16:creationId xmlns:a16="http://schemas.microsoft.com/office/drawing/2014/main" id="{2CD4C4A4-0DDC-411F-95D5-79FB87BE4920}"/>
              </a:ext>
            </a:extLst>
          </p:cNvPr>
          <p:cNvPicPr>
            <a:picLocks noChangeAspect="1"/>
          </p:cNvPicPr>
          <p:nvPr/>
        </p:nvPicPr>
        <p:blipFill>
          <a:blip r:embed="rId16"/>
          <a:stretch>
            <a:fillRect/>
          </a:stretch>
        </p:blipFill>
        <p:spPr>
          <a:xfrm>
            <a:off x="10425478" y="2575251"/>
            <a:ext cx="409285" cy="409285"/>
          </a:xfrm>
          <a:prstGeom prst="rect">
            <a:avLst/>
          </a:prstGeom>
        </p:spPr>
      </p:pic>
      <p:sp>
        <p:nvSpPr>
          <p:cNvPr id="40" name="TextBox 39">
            <a:extLst>
              <a:ext uri="{FF2B5EF4-FFF2-40B4-BE49-F238E27FC236}">
                <a16:creationId xmlns:a16="http://schemas.microsoft.com/office/drawing/2014/main" id="{3467C492-7BDD-40CF-AC27-86DA8F9303FD}"/>
              </a:ext>
            </a:extLst>
          </p:cNvPr>
          <p:cNvSpPr txBox="1"/>
          <p:nvPr/>
        </p:nvSpPr>
        <p:spPr>
          <a:xfrm>
            <a:off x="10289447" y="2949588"/>
            <a:ext cx="681345" cy="271554"/>
          </a:xfrm>
          <a:prstGeom prst="rect">
            <a:avLst/>
          </a:prstGeom>
          <a:noFill/>
        </p:spPr>
        <p:txBody>
          <a:bodyPr wrap="square">
            <a:spAutoFit/>
          </a:bodyPr>
          <a:lstStyle/>
          <a:p>
            <a:r>
              <a:rPr lang="fr-FR" sz="1176" b="1" dirty="0" err="1"/>
              <a:t>sqlApp</a:t>
            </a:r>
            <a:endParaRPr lang="fr-FR" sz="1176" b="1" dirty="0"/>
          </a:p>
        </p:txBody>
      </p:sp>
      <p:sp>
        <p:nvSpPr>
          <p:cNvPr id="43" name="Rectangle 42">
            <a:extLst>
              <a:ext uri="{FF2B5EF4-FFF2-40B4-BE49-F238E27FC236}">
                <a16:creationId xmlns:a16="http://schemas.microsoft.com/office/drawing/2014/main" id="{F71AC865-0DF7-4C9C-90F6-D4AAC6C2A4D2}"/>
              </a:ext>
            </a:extLst>
          </p:cNvPr>
          <p:cNvSpPr/>
          <p:nvPr/>
        </p:nvSpPr>
        <p:spPr bwMode="auto">
          <a:xfrm>
            <a:off x="7802831" y="2204086"/>
            <a:ext cx="1587837" cy="11837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a:extLst>
              <a:ext uri="{FF2B5EF4-FFF2-40B4-BE49-F238E27FC236}">
                <a16:creationId xmlns:a16="http://schemas.microsoft.com/office/drawing/2014/main" id="{C9EF0CDE-00B4-4940-80B5-EC22FFA1EB89}"/>
              </a:ext>
            </a:extLst>
          </p:cNvPr>
          <p:cNvSpPr txBox="1"/>
          <p:nvPr/>
        </p:nvSpPr>
        <p:spPr>
          <a:xfrm>
            <a:off x="7769101" y="2200393"/>
            <a:ext cx="1407326" cy="273280"/>
          </a:xfrm>
          <a:prstGeom prst="rect">
            <a:avLst/>
          </a:prstGeom>
          <a:noFill/>
        </p:spPr>
        <p:txBody>
          <a:bodyPr wrap="square">
            <a:spAutoFit/>
          </a:bodyPr>
          <a:lstStyle/>
          <a:p>
            <a:r>
              <a:rPr lang="fr-FR" sz="1176" b="1" dirty="0">
                <a:solidFill>
                  <a:srgbClr val="0070C0"/>
                </a:solidFill>
              </a:rPr>
              <a:t>Exercise2, Task2</a:t>
            </a:r>
          </a:p>
        </p:txBody>
      </p:sp>
      <p:cxnSp>
        <p:nvCxnSpPr>
          <p:cNvPr id="39" name="Straight Arrow Connector 38">
            <a:extLst>
              <a:ext uri="{FF2B5EF4-FFF2-40B4-BE49-F238E27FC236}">
                <a16:creationId xmlns:a16="http://schemas.microsoft.com/office/drawing/2014/main" id="{66204B3D-8F78-42D6-9CA0-929CC014E5F3}"/>
              </a:ext>
            </a:extLst>
          </p:cNvPr>
          <p:cNvCxnSpPr>
            <a:cxnSpLocks/>
          </p:cNvCxnSpPr>
          <p:nvPr/>
        </p:nvCxnSpPr>
        <p:spPr>
          <a:xfrm flipH="1">
            <a:off x="6297499" y="2760221"/>
            <a:ext cx="412797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3C4738F-1168-499C-9E7D-7E545BFDA39C}"/>
              </a:ext>
            </a:extLst>
          </p:cNvPr>
          <p:cNvSpPr txBox="1"/>
          <p:nvPr/>
        </p:nvSpPr>
        <p:spPr>
          <a:xfrm>
            <a:off x="7960885" y="2760221"/>
            <a:ext cx="1297732" cy="454227"/>
          </a:xfrm>
          <a:prstGeom prst="rect">
            <a:avLst/>
          </a:prstGeom>
          <a:noFill/>
        </p:spPr>
        <p:txBody>
          <a:bodyPr wrap="square">
            <a:spAutoFit/>
          </a:bodyPr>
          <a:lstStyle/>
          <a:p>
            <a:pPr algn="ctr"/>
            <a:r>
              <a:rPr lang="fr-FR" sz="1176" b="1" dirty="0"/>
              <a:t>Key Vault</a:t>
            </a:r>
          </a:p>
          <a:p>
            <a:pPr algn="ctr"/>
            <a:r>
              <a:rPr lang="fr-FR" sz="1176" b="1" dirty="0"/>
              <a:t>Access </a:t>
            </a:r>
            <a:r>
              <a:rPr lang="fr-FR" sz="1176" b="1" dirty="0" err="1"/>
              <a:t>policy</a:t>
            </a:r>
            <a:r>
              <a:rPr lang="fr-FR" sz="1176" b="1" dirty="0"/>
              <a:t> </a:t>
            </a:r>
          </a:p>
        </p:txBody>
      </p:sp>
      <p:sp>
        <p:nvSpPr>
          <p:cNvPr id="49" name="Rectangle 48">
            <a:extLst>
              <a:ext uri="{FF2B5EF4-FFF2-40B4-BE49-F238E27FC236}">
                <a16:creationId xmlns:a16="http://schemas.microsoft.com/office/drawing/2014/main" id="{3F36C4D4-4C33-46FD-B520-3C0EA9B35AD8}"/>
              </a:ext>
            </a:extLst>
          </p:cNvPr>
          <p:cNvSpPr/>
          <p:nvPr/>
        </p:nvSpPr>
        <p:spPr bwMode="auto">
          <a:xfrm>
            <a:off x="4601835" y="4712621"/>
            <a:ext cx="2840806" cy="16402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0A9E40E9-3474-4A7A-B98C-8B5A706C17A2}"/>
              </a:ext>
            </a:extLst>
          </p:cNvPr>
          <p:cNvSpPr txBox="1"/>
          <p:nvPr/>
        </p:nvSpPr>
        <p:spPr>
          <a:xfrm>
            <a:off x="4534110" y="4712621"/>
            <a:ext cx="2328427" cy="273280"/>
          </a:xfrm>
          <a:prstGeom prst="rect">
            <a:avLst/>
          </a:prstGeom>
          <a:noFill/>
        </p:spPr>
        <p:txBody>
          <a:bodyPr wrap="square">
            <a:spAutoFit/>
          </a:bodyPr>
          <a:lstStyle/>
          <a:p>
            <a:r>
              <a:rPr lang="fr-FR" sz="1176" b="1" dirty="0">
                <a:solidFill>
                  <a:srgbClr val="0070C0"/>
                </a:solidFill>
              </a:rPr>
              <a:t>Exercise2, Task3, Task4</a:t>
            </a:r>
          </a:p>
        </p:txBody>
      </p:sp>
      <p:pic>
        <p:nvPicPr>
          <p:cNvPr id="45" name="Graphic 44">
            <a:extLst>
              <a:ext uri="{FF2B5EF4-FFF2-40B4-BE49-F238E27FC236}">
                <a16:creationId xmlns:a16="http://schemas.microsoft.com/office/drawing/2014/main" id="{4FB587BA-AF39-4662-9814-69D842E26B7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86029" y="5237381"/>
            <a:ext cx="362300" cy="362300"/>
          </a:xfrm>
          <a:prstGeom prst="rect">
            <a:avLst/>
          </a:prstGeom>
        </p:spPr>
      </p:pic>
      <p:sp>
        <p:nvSpPr>
          <p:cNvPr id="54" name="TextBox 53">
            <a:extLst>
              <a:ext uri="{FF2B5EF4-FFF2-40B4-BE49-F238E27FC236}">
                <a16:creationId xmlns:a16="http://schemas.microsoft.com/office/drawing/2014/main" id="{A617C3A0-E693-436E-8F53-4D077D2E5424}"/>
              </a:ext>
            </a:extLst>
          </p:cNvPr>
          <p:cNvSpPr txBox="1"/>
          <p:nvPr/>
        </p:nvSpPr>
        <p:spPr>
          <a:xfrm>
            <a:off x="4866441" y="5589233"/>
            <a:ext cx="927796" cy="271554"/>
          </a:xfrm>
          <a:prstGeom prst="rect">
            <a:avLst/>
          </a:prstGeom>
          <a:noFill/>
        </p:spPr>
        <p:txBody>
          <a:bodyPr wrap="square">
            <a:spAutoFit/>
          </a:bodyPr>
          <a:lstStyle/>
          <a:p>
            <a:r>
              <a:rPr lang="fr-FR" sz="1176" b="1" dirty="0" err="1"/>
              <a:t>medical</a:t>
            </a:r>
            <a:endParaRPr lang="fr-FR" sz="1176" b="1" dirty="0"/>
          </a:p>
        </p:txBody>
      </p:sp>
      <p:pic>
        <p:nvPicPr>
          <p:cNvPr id="56" name="Graphic 55">
            <a:extLst>
              <a:ext uri="{FF2B5EF4-FFF2-40B4-BE49-F238E27FC236}">
                <a16:creationId xmlns:a16="http://schemas.microsoft.com/office/drawing/2014/main" id="{F17F500D-0549-4749-9F90-705C65B69F7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015568" y="5237381"/>
            <a:ext cx="362300" cy="362300"/>
          </a:xfrm>
          <a:prstGeom prst="rect">
            <a:avLst/>
          </a:prstGeom>
        </p:spPr>
      </p:pic>
      <p:sp>
        <p:nvSpPr>
          <p:cNvPr id="59" name="TextBox 58">
            <a:extLst>
              <a:ext uri="{FF2B5EF4-FFF2-40B4-BE49-F238E27FC236}">
                <a16:creationId xmlns:a16="http://schemas.microsoft.com/office/drawing/2014/main" id="{56C37039-A2BE-4475-A498-BA0ADE11BC0F}"/>
              </a:ext>
            </a:extLst>
          </p:cNvPr>
          <p:cNvSpPr txBox="1"/>
          <p:nvPr/>
        </p:nvSpPr>
        <p:spPr>
          <a:xfrm>
            <a:off x="5999816" y="5589233"/>
            <a:ext cx="1079032" cy="273280"/>
          </a:xfrm>
          <a:prstGeom prst="rect">
            <a:avLst/>
          </a:prstGeom>
          <a:noFill/>
        </p:spPr>
        <p:txBody>
          <a:bodyPr wrap="square">
            <a:spAutoFit/>
          </a:bodyPr>
          <a:lstStyle/>
          <a:p>
            <a:r>
              <a:rPr lang="fr-FR" sz="1176" b="1" dirty="0"/>
              <a:t>SQL Server</a:t>
            </a:r>
          </a:p>
        </p:txBody>
      </p:sp>
      <p:cxnSp>
        <p:nvCxnSpPr>
          <p:cNvPr id="2049" name="Straight Arrow Connector 2048">
            <a:extLst>
              <a:ext uri="{FF2B5EF4-FFF2-40B4-BE49-F238E27FC236}">
                <a16:creationId xmlns:a16="http://schemas.microsoft.com/office/drawing/2014/main" id="{3F6E640D-33D6-4280-AD8F-CEFA348AA7F9}"/>
              </a:ext>
            </a:extLst>
          </p:cNvPr>
          <p:cNvCxnSpPr>
            <a:endCxn id="56" idx="1"/>
          </p:cNvCxnSpPr>
          <p:nvPr/>
        </p:nvCxnSpPr>
        <p:spPr>
          <a:xfrm>
            <a:off x="2635045" y="4170396"/>
            <a:ext cx="2380523" cy="1248135"/>
          </a:xfrm>
          <a:prstGeom prst="straightConnector1">
            <a:avLst/>
          </a:prstGeom>
          <a:ln>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55" name="Rectangle 2054">
            <a:extLst>
              <a:ext uri="{FF2B5EF4-FFF2-40B4-BE49-F238E27FC236}">
                <a16:creationId xmlns:a16="http://schemas.microsoft.com/office/drawing/2014/main" id="{6E1E91D5-68C5-472A-8CEE-B0AE4C767EC7}"/>
              </a:ext>
            </a:extLst>
          </p:cNvPr>
          <p:cNvSpPr/>
          <p:nvPr/>
        </p:nvSpPr>
        <p:spPr bwMode="auto">
          <a:xfrm>
            <a:off x="1738302" y="5317807"/>
            <a:ext cx="1269160" cy="914165"/>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56" name="TextBox 2055">
            <a:extLst>
              <a:ext uri="{FF2B5EF4-FFF2-40B4-BE49-F238E27FC236}">
                <a16:creationId xmlns:a16="http://schemas.microsoft.com/office/drawing/2014/main" id="{95D8AE70-3443-4A03-9181-EE56C67CE71D}"/>
              </a:ext>
            </a:extLst>
          </p:cNvPr>
          <p:cNvSpPr txBox="1"/>
          <p:nvPr/>
        </p:nvSpPr>
        <p:spPr>
          <a:xfrm>
            <a:off x="1670577" y="5317807"/>
            <a:ext cx="1336885" cy="273280"/>
          </a:xfrm>
          <a:prstGeom prst="rect">
            <a:avLst/>
          </a:prstGeom>
          <a:noFill/>
        </p:spPr>
        <p:txBody>
          <a:bodyPr wrap="square">
            <a:spAutoFit/>
          </a:bodyPr>
          <a:lstStyle/>
          <a:p>
            <a:r>
              <a:rPr lang="fr-FR" sz="1176" b="1" dirty="0">
                <a:solidFill>
                  <a:srgbClr val="0070C0"/>
                </a:solidFill>
              </a:rPr>
              <a:t>Exercise2, Task5</a:t>
            </a:r>
          </a:p>
        </p:txBody>
      </p:sp>
      <p:pic>
        <p:nvPicPr>
          <p:cNvPr id="58" name="Picture 57">
            <a:extLst>
              <a:ext uri="{FF2B5EF4-FFF2-40B4-BE49-F238E27FC236}">
                <a16:creationId xmlns:a16="http://schemas.microsoft.com/office/drawing/2014/main" id="{5282162F-CCDF-4530-BC29-B3F89E935F3C}"/>
              </a:ext>
            </a:extLst>
          </p:cNvPr>
          <p:cNvPicPr>
            <a:picLocks noChangeAspect="1"/>
          </p:cNvPicPr>
          <p:nvPr/>
        </p:nvPicPr>
        <p:blipFill>
          <a:blip r:embed="rId21"/>
          <a:stretch>
            <a:fillRect/>
          </a:stretch>
        </p:blipFill>
        <p:spPr>
          <a:xfrm>
            <a:off x="2194435" y="5652142"/>
            <a:ext cx="323850" cy="304800"/>
          </a:xfrm>
          <a:prstGeom prst="rect">
            <a:avLst/>
          </a:prstGeom>
        </p:spPr>
      </p:pic>
      <p:sp>
        <p:nvSpPr>
          <p:cNvPr id="62" name="TextBox 61">
            <a:extLst>
              <a:ext uri="{FF2B5EF4-FFF2-40B4-BE49-F238E27FC236}">
                <a16:creationId xmlns:a16="http://schemas.microsoft.com/office/drawing/2014/main" id="{A5F62E0B-BE7E-4AEC-8FD8-E434CF4149B1}"/>
              </a:ext>
            </a:extLst>
          </p:cNvPr>
          <p:cNvSpPr txBox="1"/>
          <p:nvPr/>
        </p:nvSpPr>
        <p:spPr>
          <a:xfrm>
            <a:off x="1447837" y="5909436"/>
            <a:ext cx="1800693" cy="273280"/>
          </a:xfrm>
          <a:prstGeom prst="rect">
            <a:avLst/>
          </a:prstGeom>
          <a:noFill/>
        </p:spPr>
        <p:txBody>
          <a:bodyPr wrap="square">
            <a:spAutoFit/>
          </a:bodyPr>
          <a:lstStyle/>
          <a:p>
            <a:pPr algn="ctr"/>
            <a:r>
              <a:rPr lang="fr-FR" sz="1176" b="1" dirty="0" err="1"/>
              <a:t>OpsEncrypt</a:t>
            </a:r>
            <a:endParaRPr lang="fr-FR" sz="1176" b="1" dirty="0"/>
          </a:p>
        </p:txBody>
      </p:sp>
      <p:cxnSp>
        <p:nvCxnSpPr>
          <p:cNvPr id="2052" name="Straight Arrow Connector 2051">
            <a:extLst>
              <a:ext uri="{FF2B5EF4-FFF2-40B4-BE49-F238E27FC236}">
                <a16:creationId xmlns:a16="http://schemas.microsoft.com/office/drawing/2014/main" id="{EACBD9DC-78DC-4170-B7BB-7693581EEC05}"/>
              </a:ext>
            </a:extLst>
          </p:cNvPr>
          <p:cNvCxnSpPr>
            <a:cxnSpLocks/>
            <a:stCxn id="58" idx="3"/>
          </p:cNvCxnSpPr>
          <p:nvPr/>
        </p:nvCxnSpPr>
        <p:spPr>
          <a:xfrm flipV="1">
            <a:off x="2518285" y="3964467"/>
            <a:ext cx="2358493" cy="1840075"/>
          </a:xfrm>
          <a:prstGeom prst="straightConnector1">
            <a:avLst/>
          </a:prstGeom>
          <a:ln>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4" name="Straight Arrow Connector 2053">
            <a:extLst>
              <a:ext uri="{FF2B5EF4-FFF2-40B4-BE49-F238E27FC236}">
                <a16:creationId xmlns:a16="http://schemas.microsoft.com/office/drawing/2014/main" id="{7BE420D9-DFCD-4F10-B316-69325FB83DC5}"/>
              </a:ext>
            </a:extLst>
          </p:cNvPr>
          <p:cNvCxnSpPr>
            <a:cxnSpLocks/>
            <a:stCxn id="58" idx="3"/>
          </p:cNvCxnSpPr>
          <p:nvPr/>
        </p:nvCxnSpPr>
        <p:spPr>
          <a:xfrm flipV="1">
            <a:off x="2518285" y="5552524"/>
            <a:ext cx="2497283" cy="252018"/>
          </a:xfrm>
          <a:prstGeom prst="straightConnector1">
            <a:avLst/>
          </a:prstGeom>
          <a:ln>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2">
            <p14:nvContentPartPr>
              <p14:cNvPr id="3" name="Ink 2">
                <a:extLst>
                  <a:ext uri="{FF2B5EF4-FFF2-40B4-BE49-F238E27FC236}">
                    <a16:creationId xmlns:a16="http://schemas.microsoft.com/office/drawing/2014/main" id="{A8E387B0-9E69-724A-C492-EE5B0F3FA25A}"/>
                  </a:ext>
                </a:extLst>
              </p14:cNvPr>
              <p14:cNvContentPartPr/>
              <p14:nvPr/>
            </p14:nvContentPartPr>
            <p14:xfrm>
              <a:off x="470520" y="956160"/>
              <a:ext cx="10043640" cy="5600520"/>
            </p14:xfrm>
          </p:contentPart>
        </mc:Choice>
        <mc:Fallback xmlns="">
          <p:pic>
            <p:nvPicPr>
              <p:cNvPr id="3" name="Ink 2">
                <a:extLst>
                  <a:ext uri="{FF2B5EF4-FFF2-40B4-BE49-F238E27FC236}">
                    <a16:creationId xmlns:a16="http://schemas.microsoft.com/office/drawing/2014/main" id="{A8E387B0-9E69-724A-C492-EE5B0F3FA25A}"/>
                  </a:ext>
                </a:extLst>
              </p:cNvPr>
              <p:cNvPicPr/>
              <p:nvPr/>
            </p:nvPicPr>
            <p:blipFill>
              <a:blip r:embed="rId23"/>
              <a:stretch>
                <a:fillRect/>
              </a:stretch>
            </p:blipFill>
            <p:spPr>
              <a:xfrm>
                <a:off x="461160" y="946800"/>
                <a:ext cx="10062360" cy="5619240"/>
              </a:xfrm>
              <a:prstGeom prst="rect">
                <a:avLst/>
              </a:prstGeom>
            </p:spPr>
          </p:pic>
        </mc:Fallback>
      </mc:AlternateContent>
    </p:spTree>
    <p:extLst>
      <p:ext uri="{BB962C8B-B14F-4D97-AF65-F5344CB8AC3E}">
        <p14:creationId xmlns:p14="http://schemas.microsoft.com/office/powerpoint/2010/main" val="283763598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FD83D-B310-445F-93AA-C25230630F7F}"/>
              </a:ext>
            </a:extLst>
          </p:cNvPr>
          <p:cNvSpPr>
            <a:spLocks noGrp="1"/>
          </p:cNvSpPr>
          <p:nvPr>
            <p:ph type="title"/>
          </p:nvPr>
        </p:nvSpPr>
        <p:spPr/>
        <p:txBody>
          <a:bodyPr/>
          <a:lstStyle/>
          <a:p>
            <a:r>
              <a:rPr lang="en-US" dirty="0"/>
              <a:t>Lab 11 – Securing Azure SQL Database</a:t>
            </a:r>
          </a:p>
        </p:txBody>
      </p:sp>
      <p:sp>
        <p:nvSpPr>
          <p:cNvPr id="4" name="Rectangle 3">
            <a:extLst>
              <a:ext uri="{FF2B5EF4-FFF2-40B4-BE49-F238E27FC236}">
                <a16:creationId xmlns:a16="http://schemas.microsoft.com/office/drawing/2014/main" id="{AF1D33B7-5476-47C9-8D50-08316EFFD78A}"/>
              </a:ext>
            </a:extLst>
          </p:cNvPr>
          <p:cNvSpPr/>
          <p:nvPr/>
        </p:nvSpPr>
        <p:spPr bwMode="auto">
          <a:xfrm>
            <a:off x="588263" y="1360215"/>
            <a:ext cx="4851484" cy="667177"/>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Deploy an Azure SQL Database</a:t>
            </a:r>
          </a:p>
        </p:txBody>
      </p:sp>
      <p:sp>
        <p:nvSpPr>
          <p:cNvPr id="10" name="Rectangle 9">
            <a:extLst>
              <a:ext uri="{FF2B5EF4-FFF2-40B4-BE49-F238E27FC236}">
                <a16:creationId xmlns:a16="http://schemas.microsoft.com/office/drawing/2014/main" id="{9A969605-9D90-413A-BB25-250222D239CB}"/>
              </a:ext>
            </a:extLst>
          </p:cNvPr>
          <p:cNvSpPr/>
          <p:nvPr/>
        </p:nvSpPr>
        <p:spPr bwMode="auto">
          <a:xfrm>
            <a:off x="588263" y="2141282"/>
            <a:ext cx="4851484" cy="667177"/>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Configure Advanced Data Protection</a:t>
            </a:r>
          </a:p>
        </p:txBody>
      </p:sp>
      <p:sp>
        <p:nvSpPr>
          <p:cNvPr id="12" name="Rectangle 11">
            <a:extLst>
              <a:ext uri="{FF2B5EF4-FFF2-40B4-BE49-F238E27FC236}">
                <a16:creationId xmlns:a16="http://schemas.microsoft.com/office/drawing/2014/main" id="{84BF23C9-9057-4C20-90E9-93BC6F9AB380}"/>
              </a:ext>
            </a:extLst>
          </p:cNvPr>
          <p:cNvSpPr/>
          <p:nvPr/>
        </p:nvSpPr>
        <p:spPr bwMode="auto">
          <a:xfrm>
            <a:off x="588263" y="2922349"/>
            <a:ext cx="4851484" cy="667177"/>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Configure Data Classification</a:t>
            </a:r>
          </a:p>
        </p:txBody>
      </p:sp>
      <p:sp>
        <p:nvSpPr>
          <p:cNvPr id="14" name="Rectangle 13">
            <a:extLst>
              <a:ext uri="{FF2B5EF4-FFF2-40B4-BE49-F238E27FC236}">
                <a16:creationId xmlns:a16="http://schemas.microsoft.com/office/drawing/2014/main" id="{C52793A5-3942-4A2E-AAE5-BDD4DE3668C4}"/>
              </a:ext>
            </a:extLst>
          </p:cNvPr>
          <p:cNvSpPr/>
          <p:nvPr/>
        </p:nvSpPr>
        <p:spPr bwMode="auto">
          <a:xfrm>
            <a:off x="588263" y="3703416"/>
            <a:ext cx="4851484" cy="667177"/>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Configure Auditing </a:t>
            </a:r>
          </a:p>
        </p:txBody>
      </p:sp>
      <p:pic>
        <p:nvPicPr>
          <p:cNvPr id="5" name="Picture 4" descr="Screenshot of the Data Discovery &amp; Classification and Vulnerability Assessment page. ">
            <a:extLst>
              <a:ext uri="{FF2B5EF4-FFF2-40B4-BE49-F238E27FC236}">
                <a16:creationId xmlns:a16="http://schemas.microsoft.com/office/drawing/2014/main" id="{2F91A875-FF9B-4D08-9A5D-710F715F6E7B}"/>
              </a:ext>
            </a:extLst>
          </p:cNvPr>
          <p:cNvPicPr>
            <a:picLocks noChangeAspect="1"/>
          </p:cNvPicPr>
          <p:nvPr/>
        </p:nvPicPr>
        <p:blipFill>
          <a:blip r:embed="rId3"/>
          <a:stretch>
            <a:fillRect/>
          </a:stretch>
        </p:blipFill>
        <p:spPr>
          <a:xfrm>
            <a:off x="5708319" y="1596171"/>
            <a:ext cx="6204857" cy="3053376"/>
          </a:xfrm>
          <a:prstGeom prst="rect">
            <a:avLst/>
          </a:prstGeom>
        </p:spPr>
      </p:pic>
      <p:sp>
        <p:nvSpPr>
          <p:cNvPr id="8" name="Rectangle 7">
            <a:extLst>
              <a:ext uri="{FF2B5EF4-FFF2-40B4-BE49-F238E27FC236}">
                <a16:creationId xmlns:a16="http://schemas.microsoft.com/office/drawing/2014/main" id="{CBFE5A28-B6D2-402A-AC6B-482665DDA6EF}"/>
              </a:ext>
              <a:ext uri="{C183D7F6-B498-43B3-948B-1728B52AA6E4}">
                <adec:decorative xmlns:adec="http://schemas.microsoft.com/office/drawing/2017/decorative" val="1"/>
              </a:ext>
            </a:extLst>
          </p:cNvPr>
          <p:cNvSpPr/>
          <p:nvPr/>
        </p:nvSpPr>
        <p:spPr bwMode="auto">
          <a:xfrm>
            <a:off x="5570376" y="1360215"/>
            <a:ext cx="6423925" cy="4137572"/>
          </a:xfrm>
          <a:prstGeom prst="rect">
            <a:avLst/>
          </a:prstGeom>
          <a:noFill/>
          <a:ln w="6350" cap="flat" cmpd="sng" algn="ctr">
            <a:solidFill>
              <a:srgbClr val="FFFFFF">
                <a:lumMod val="75000"/>
              </a:srgb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3434098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26014-2595-4191-B3EC-DBF8F61B04E3}"/>
              </a:ext>
            </a:extLst>
          </p:cNvPr>
          <p:cNvSpPr>
            <a:spLocks noGrp="1"/>
          </p:cNvSpPr>
          <p:nvPr>
            <p:ph type="title"/>
          </p:nvPr>
        </p:nvSpPr>
        <p:spPr/>
        <p:txBody>
          <a:bodyPr/>
          <a:lstStyle/>
          <a:p>
            <a:r>
              <a:rPr lang="en-US" dirty="0"/>
              <a:t>Lab 11 – Securing Azure SQL Database</a:t>
            </a:r>
          </a:p>
        </p:txBody>
      </p:sp>
      <p:sp>
        <p:nvSpPr>
          <p:cNvPr id="4" name="Rectangle 3">
            <a:extLst>
              <a:ext uri="{FF2B5EF4-FFF2-40B4-BE49-F238E27FC236}">
                <a16:creationId xmlns:a16="http://schemas.microsoft.com/office/drawing/2014/main" id="{3C81BCAE-1F15-4CFD-AA8A-919196362454}"/>
              </a:ext>
            </a:extLst>
          </p:cNvPr>
          <p:cNvSpPr/>
          <p:nvPr/>
        </p:nvSpPr>
        <p:spPr bwMode="auto">
          <a:xfrm>
            <a:off x="2813963" y="1325639"/>
            <a:ext cx="3134554" cy="381954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7E7508CB-701B-41CF-9357-7DDEA7B472AD}"/>
              </a:ext>
            </a:extLst>
          </p:cNvPr>
          <p:cNvSpPr txBox="1"/>
          <p:nvPr/>
        </p:nvSpPr>
        <p:spPr>
          <a:xfrm>
            <a:off x="3392143" y="1767399"/>
            <a:ext cx="1297732" cy="271554"/>
          </a:xfrm>
          <a:prstGeom prst="rect">
            <a:avLst/>
          </a:prstGeom>
          <a:noFill/>
        </p:spPr>
        <p:txBody>
          <a:bodyPr wrap="square">
            <a:spAutoFit/>
          </a:bodyPr>
          <a:lstStyle/>
          <a:p>
            <a:r>
              <a:rPr lang="fr-FR" sz="1176" b="1" dirty="0"/>
              <a:t>AZ500LAB11</a:t>
            </a:r>
          </a:p>
        </p:txBody>
      </p:sp>
      <p:sp>
        <p:nvSpPr>
          <p:cNvPr id="8" name="Rectangle 7">
            <a:extLst>
              <a:ext uri="{FF2B5EF4-FFF2-40B4-BE49-F238E27FC236}">
                <a16:creationId xmlns:a16="http://schemas.microsoft.com/office/drawing/2014/main" id="{768793FF-1FCD-4970-B05C-4F14EDC6F9F4}"/>
              </a:ext>
            </a:extLst>
          </p:cNvPr>
          <p:cNvSpPr/>
          <p:nvPr/>
        </p:nvSpPr>
        <p:spPr bwMode="auto">
          <a:xfrm>
            <a:off x="3019220" y="2132430"/>
            <a:ext cx="2771980" cy="27816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cs typeface="Segoe UI" pitchFamily="34" charset="0"/>
            </a:endParaRPr>
          </a:p>
        </p:txBody>
      </p:sp>
      <p:pic>
        <p:nvPicPr>
          <p:cNvPr id="10" name="Graphic 9">
            <a:extLst>
              <a:ext uri="{FF2B5EF4-FFF2-40B4-BE49-F238E27FC236}">
                <a16:creationId xmlns:a16="http://schemas.microsoft.com/office/drawing/2014/main" id="{A5E06C5A-FD05-4E53-BF26-343E3C4BC2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93718" y="1773979"/>
            <a:ext cx="298425" cy="298425"/>
          </a:xfrm>
          <a:prstGeom prst="rect">
            <a:avLst/>
          </a:prstGeom>
        </p:spPr>
      </p:pic>
      <p:sp>
        <p:nvSpPr>
          <p:cNvPr id="12" name="TextBox 11">
            <a:extLst>
              <a:ext uri="{FF2B5EF4-FFF2-40B4-BE49-F238E27FC236}">
                <a16:creationId xmlns:a16="http://schemas.microsoft.com/office/drawing/2014/main" id="{37EA62AE-D69D-4DD5-9D1D-0764389F2C87}"/>
              </a:ext>
            </a:extLst>
          </p:cNvPr>
          <p:cNvSpPr txBox="1"/>
          <p:nvPr/>
        </p:nvSpPr>
        <p:spPr>
          <a:xfrm>
            <a:off x="2800881" y="1314062"/>
            <a:ext cx="1407326" cy="273280"/>
          </a:xfrm>
          <a:prstGeom prst="rect">
            <a:avLst/>
          </a:prstGeom>
          <a:noFill/>
        </p:spPr>
        <p:txBody>
          <a:bodyPr wrap="square">
            <a:spAutoFit/>
          </a:bodyPr>
          <a:lstStyle/>
          <a:p>
            <a:r>
              <a:rPr lang="fr-FR" sz="1176" b="1" dirty="0">
                <a:solidFill>
                  <a:srgbClr val="0070C0"/>
                </a:solidFill>
              </a:rPr>
              <a:t>Exercise1, Task1</a:t>
            </a:r>
          </a:p>
        </p:txBody>
      </p:sp>
      <p:sp>
        <p:nvSpPr>
          <p:cNvPr id="14" name="Rectangle 13">
            <a:extLst>
              <a:ext uri="{FF2B5EF4-FFF2-40B4-BE49-F238E27FC236}">
                <a16:creationId xmlns:a16="http://schemas.microsoft.com/office/drawing/2014/main" id="{FBFDCC8E-C970-445A-8AD4-73DBE3C44A75}"/>
              </a:ext>
            </a:extLst>
          </p:cNvPr>
          <p:cNvSpPr/>
          <p:nvPr/>
        </p:nvSpPr>
        <p:spPr bwMode="auto">
          <a:xfrm>
            <a:off x="6687834" y="3713718"/>
            <a:ext cx="2260702" cy="13147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C73A8714-68CC-4994-A40E-622220D57227}"/>
              </a:ext>
            </a:extLst>
          </p:cNvPr>
          <p:cNvSpPr txBox="1"/>
          <p:nvPr/>
        </p:nvSpPr>
        <p:spPr>
          <a:xfrm>
            <a:off x="6620109" y="3713718"/>
            <a:ext cx="2328427" cy="273280"/>
          </a:xfrm>
          <a:prstGeom prst="rect">
            <a:avLst/>
          </a:prstGeom>
          <a:noFill/>
        </p:spPr>
        <p:txBody>
          <a:bodyPr wrap="square">
            <a:spAutoFit/>
          </a:bodyPr>
          <a:lstStyle/>
          <a:p>
            <a:r>
              <a:rPr lang="fr-FR" sz="1176" b="1" dirty="0">
                <a:solidFill>
                  <a:srgbClr val="0070C0"/>
                </a:solidFill>
              </a:rPr>
              <a:t>Exercise2, Task2</a:t>
            </a:r>
          </a:p>
        </p:txBody>
      </p:sp>
      <p:pic>
        <p:nvPicPr>
          <p:cNvPr id="18" name="Graphic 17">
            <a:extLst>
              <a:ext uri="{FF2B5EF4-FFF2-40B4-BE49-F238E27FC236}">
                <a16:creationId xmlns:a16="http://schemas.microsoft.com/office/drawing/2014/main" id="{2AE5C464-9FD2-4358-9642-AEDFEA0344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08207" y="3894754"/>
            <a:ext cx="362300" cy="362300"/>
          </a:xfrm>
          <a:prstGeom prst="rect">
            <a:avLst/>
          </a:prstGeom>
        </p:spPr>
      </p:pic>
      <p:sp>
        <p:nvSpPr>
          <p:cNvPr id="20" name="TextBox 19">
            <a:extLst>
              <a:ext uri="{FF2B5EF4-FFF2-40B4-BE49-F238E27FC236}">
                <a16:creationId xmlns:a16="http://schemas.microsoft.com/office/drawing/2014/main" id="{D7947AF2-9D0B-4C0F-9222-31C9F74D75BC}"/>
              </a:ext>
            </a:extLst>
          </p:cNvPr>
          <p:cNvSpPr txBox="1"/>
          <p:nvPr/>
        </p:nvSpPr>
        <p:spPr>
          <a:xfrm>
            <a:off x="3848129" y="2845725"/>
            <a:ext cx="1183726" cy="273280"/>
          </a:xfrm>
          <a:prstGeom prst="rect">
            <a:avLst/>
          </a:prstGeom>
          <a:noFill/>
        </p:spPr>
        <p:txBody>
          <a:bodyPr wrap="square">
            <a:spAutoFit/>
          </a:bodyPr>
          <a:lstStyle/>
          <a:p>
            <a:r>
              <a:rPr lang="fr-FR" sz="1176" b="1" dirty="0"/>
              <a:t>AZ500LabDb</a:t>
            </a:r>
          </a:p>
        </p:txBody>
      </p:sp>
      <p:pic>
        <p:nvPicPr>
          <p:cNvPr id="22" name="Graphic 21">
            <a:extLst>
              <a:ext uri="{FF2B5EF4-FFF2-40B4-BE49-F238E27FC236}">
                <a16:creationId xmlns:a16="http://schemas.microsoft.com/office/drawing/2014/main" id="{F55A326C-1B4E-48BE-A6CC-CC471CDD34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9920" y="2471848"/>
            <a:ext cx="362300" cy="362300"/>
          </a:xfrm>
          <a:prstGeom prst="rect">
            <a:avLst/>
          </a:prstGeom>
        </p:spPr>
      </p:pic>
      <p:sp>
        <p:nvSpPr>
          <p:cNvPr id="24" name="TextBox 23">
            <a:extLst>
              <a:ext uri="{FF2B5EF4-FFF2-40B4-BE49-F238E27FC236}">
                <a16:creationId xmlns:a16="http://schemas.microsoft.com/office/drawing/2014/main" id="{408614BA-9ADB-44AD-A265-77D455949705}"/>
              </a:ext>
            </a:extLst>
          </p:cNvPr>
          <p:cNvSpPr txBox="1"/>
          <p:nvPr/>
        </p:nvSpPr>
        <p:spPr>
          <a:xfrm>
            <a:off x="3858083" y="4246606"/>
            <a:ext cx="1269551" cy="276999"/>
          </a:xfrm>
          <a:prstGeom prst="rect">
            <a:avLst/>
          </a:prstGeom>
          <a:noFill/>
        </p:spPr>
        <p:txBody>
          <a:bodyPr wrap="square">
            <a:spAutoFit/>
          </a:bodyPr>
          <a:lstStyle/>
          <a:p>
            <a:r>
              <a:rPr lang="en-US" sz="1176" b="1" dirty="0"/>
              <a:t>az500l11xxxx</a:t>
            </a:r>
          </a:p>
        </p:txBody>
      </p:sp>
      <p:pic>
        <p:nvPicPr>
          <p:cNvPr id="26" name="Picture 25">
            <a:extLst>
              <a:ext uri="{FF2B5EF4-FFF2-40B4-BE49-F238E27FC236}">
                <a16:creationId xmlns:a16="http://schemas.microsoft.com/office/drawing/2014/main" id="{6129CD55-78FA-4AF3-AC1C-4DA47641A98C}"/>
              </a:ext>
            </a:extLst>
          </p:cNvPr>
          <p:cNvPicPr>
            <a:picLocks noChangeAspect="1"/>
          </p:cNvPicPr>
          <p:nvPr/>
        </p:nvPicPr>
        <p:blipFill>
          <a:blip r:embed="rId8"/>
          <a:stretch>
            <a:fillRect/>
          </a:stretch>
        </p:blipFill>
        <p:spPr>
          <a:xfrm>
            <a:off x="7664414" y="4180561"/>
            <a:ext cx="338930" cy="368402"/>
          </a:xfrm>
          <a:prstGeom prst="rect">
            <a:avLst/>
          </a:prstGeom>
        </p:spPr>
      </p:pic>
      <p:sp>
        <p:nvSpPr>
          <p:cNvPr id="27" name="TextBox 26">
            <a:extLst>
              <a:ext uri="{FF2B5EF4-FFF2-40B4-BE49-F238E27FC236}">
                <a16:creationId xmlns:a16="http://schemas.microsoft.com/office/drawing/2014/main" id="{C3C26448-CB13-416C-9FCB-B9806F469E83}"/>
              </a:ext>
            </a:extLst>
          </p:cNvPr>
          <p:cNvSpPr txBox="1"/>
          <p:nvPr/>
        </p:nvSpPr>
        <p:spPr>
          <a:xfrm>
            <a:off x="6923521" y="4571300"/>
            <a:ext cx="2123768" cy="454227"/>
          </a:xfrm>
          <a:prstGeom prst="rect">
            <a:avLst/>
          </a:prstGeom>
          <a:noFill/>
        </p:spPr>
        <p:txBody>
          <a:bodyPr wrap="square">
            <a:spAutoFit/>
          </a:bodyPr>
          <a:lstStyle/>
          <a:p>
            <a:r>
              <a:rPr lang="en-US" sz="1176" b="1" dirty="0"/>
              <a:t>Microsoft Defender for Cloud for SQL </a:t>
            </a:r>
          </a:p>
        </p:txBody>
      </p:sp>
      <p:sp>
        <p:nvSpPr>
          <p:cNvPr id="28" name="Rectangle 27">
            <a:extLst>
              <a:ext uri="{FF2B5EF4-FFF2-40B4-BE49-F238E27FC236}">
                <a16:creationId xmlns:a16="http://schemas.microsoft.com/office/drawing/2014/main" id="{A5C559A5-F470-4E14-8ABA-FF6FC092E019}"/>
              </a:ext>
            </a:extLst>
          </p:cNvPr>
          <p:cNvSpPr/>
          <p:nvPr/>
        </p:nvSpPr>
        <p:spPr bwMode="auto">
          <a:xfrm>
            <a:off x="6687834" y="2005356"/>
            <a:ext cx="2260702" cy="13207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6A3A5683-2E0E-446E-A5C5-1C898AF1E230}"/>
              </a:ext>
            </a:extLst>
          </p:cNvPr>
          <p:cNvSpPr txBox="1"/>
          <p:nvPr/>
        </p:nvSpPr>
        <p:spPr>
          <a:xfrm>
            <a:off x="6620109" y="2005356"/>
            <a:ext cx="2328427" cy="273280"/>
          </a:xfrm>
          <a:prstGeom prst="rect">
            <a:avLst/>
          </a:prstGeom>
          <a:noFill/>
        </p:spPr>
        <p:txBody>
          <a:bodyPr wrap="square">
            <a:spAutoFit/>
          </a:bodyPr>
          <a:lstStyle/>
          <a:p>
            <a:r>
              <a:rPr lang="fr-FR" sz="1176" b="1" dirty="0">
                <a:solidFill>
                  <a:srgbClr val="0070C0"/>
                </a:solidFill>
              </a:rPr>
              <a:t>Exercise2, Task3</a:t>
            </a:r>
          </a:p>
        </p:txBody>
      </p:sp>
      <p:sp>
        <p:nvSpPr>
          <p:cNvPr id="31" name="TextBox 30">
            <a:extLst>
              <a:ext uri="{FF2B5EF4-FFF2-40B4-BE49-F238E27FC236}">
                <a16:creationId xmlns:a16="http://schemas.microsoft.com/office/drawing/2014/main" id="{6BB6F0A5-1ED5-4CA0-A6A2-2C2140CCC7E5}"/>
              </a:ext>
            </a:extLst>
          </p:cNvPr>
          <p:cNvSpPr txBox="1"/>
          <p:nvPr/>
        </p:nvSpPr>
        <p:spPr>
          <a:xfrm>
            <a:off x="6620109" y="2863718"/>
            <a:ext cx="2595337" cy="273280"/>
          </a:xfrm>
          <a:prstGeom prst="rect">
            <a:avLst/>
          </a:prstGeom>
          <a:noFill/>
        </p:spPr>
        <p:txBody>
          <a:bodyPr wrap="square">
            <a:spAutoFit/>
          </a:bodyPr>
          <a:lstStyle/>
          <a:p>
            <a:r>
              <a:rPr lang="en-US" sz="1176" b="1" dirty="0"/>
              <a:t>Data Discovery &amp; Classification</a:t>
            </a:r>
          </a:p>
        </p:txBody>
      </p:sp>
      <p:pic>
        <p:nvPicPr>
          <p:cNvPr id="33" name="Picture 32">
            <a:extLst>
              <a:ext uri="{FF2B5EF4-FFF2-40B4-BE49-F238E27FC236}">
                <a16:creationId xmlns:a16="http://schemas.microsoft.com/office/drawing/2014/main" id="{F410AA0D-46DF-4DC9-A2ED-41A8DA430B31}"/>
              </a:ext>
            </a:extLst>
          </p:cNvPr>
          <p:cNvPicPr>
            <a:picLocks noChangeAspect="1"/>
          </p:cNvPicPr>
          <p:nvPr/>
        </p:nvPicPr>
        <p:blipFill>
          <a:blip r:embed="rId9"/>
          <a:stretch>
            <a:fillRect/>
          </a:stretch>
        </p:blipFill>
        <p:spPr>
          <a:xfrm>
            <a:off x="7610125" y="2433299"/>
            <a:ext cx="447148" cy="430888"/>
          </a:xfrm>
          <a:prstGeom prst="rect">
            <a:avLst/>
          </a:prstGeom>
        </p:spPr>
      </p:pic>
      <p:cxnSp>
        <p:nvCxnSpPr>
          <p:cNvPr id="35" name="Straight Arrow Connector 34">
            <a:extLst>
              <a:ext uri="{FF2B5EF4-FFF2-40B4-BE49-F238E27FC236}">
                <a16:creationId xmlns:a16="http://schemas.microsoft.com/office/drawing/2014/main" id="{AF4ED569-9AE3-4CF3-AF18-9E1381EB602B}"/>
              </a:ext>
            </a:extLst>
          </p:cNvPr>
          <p:cNvCxnSpPr>
            <a:cxnSpLocks/>
          </p:cNvCxnSpPr>
          <p:nvPr/>
        </p:nvCxnSpPr>
        <p:spPr>
          <a:xfrm>
            <a:off x="4590731" y="4139619"/>
            <a:ext cx="3019394" cy="13634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DDB7764-7D95-41F5-912D-705638F30E67}"/>
              </a:ext>
            </a:extLst>
          </p:cNvPr>
          <p:cNvSpPr/>
          <p:nvPr/>
        </p:nvSpPr>
        <p:spPr bwMode="auto">
          <a:xfrm>
            <a:off x="6687834" y="5124555"/>
            <a:ext cx="2260702" cy="13508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B95CA0BA-BBB7-45B4-86EC-F84DFFD5C961}"/>
              </a:ext>
            </a:extLst>
          </p:cNvPr>
          <p:cNvSpPr txBox="1"/>
          <p:nvPr/>
        </p:nvSpPr>
        <p:spPr>
          <a:xfrm>
            <a:off x="6620109" y="5124555"/>
            <a:ext cx="2328427" cy="273280"/>
          </a:xfrm>
          <a:prstGeom prst="rect">
            <a:avLst/>
          </a:prstGeom>
          <a:noFill/>
        </p:spPr>
        <p:txBody>
          <a:bodyPr wrap="square">
            <a:spAutoFit/>
          </a:bodyPr>
          <a:lstStyle/>
          <a:p>
            <a:r>
              <a:rPr lang="fr-FR" sz="1176" b="1" dirty="0">
                <a:solidFill>
                  <a:srgbClr val="0070C0"/>
                </a:solidFill>
              </a:rPr>
              <a:t>Exercise2, Task4</a:t>
            </a:r>
          </a:p>
        </p:txBody>
      </p:sp>
      <p:sp>
        <p:nvSpPr>
          <p:cNvPr id="41" name="TextBox 40">
            <a:extLst>
              <a:ext uri="{FF2B5EF4-FFF2-40B4-BE49-F238E27FC236}">
                <a16:creationId xmlns:a16="http://schemas.microsoft.com/office/drawing/2014/main" id="{E2DEE49D-ECEA-47C4-B8F7-E290CBEDA78D}"/>
              </a:ext>
            </a:extLst>
          </p:cNvPr>
          <p:cNvSpPr txBox="1"/>
          <p:nvPr/>
        </p:nvSpPr>
        <p:spPr>
          <a:xfrm>
            <a:off x="7314900" y="6073220"/>
            <a:ext cx="827227" cy="273280"/>
          </a:xfrm>
          <a:prstGeom prst="rect">
            <a:avLst/>
          </a:prstGeom>
          <a:noFill/>
        </p:spPr>
        <p:txBody>
          <a:bodyPr wrap="square">
            <a:spAutoFit/>
          </a:bodyPr>
          <a:lstStyle/>
          <a:p>
            <a:r>
              <a:rPr lang="en-US" sz="1176" b="1" dirty="0"/>
              <a:t>Auditing</a:t>
            </a:r>
          </a:p>
        </p:txBody>
      </p:sp>
      <p:cxnSp>
        <p:nvCxnSpPr>
          <p:cNvPr id="45" name="Straight Arrow Connector 44">
            <a:extLst>
              <a:ext uri="{FF2B5EF4-FFF2-40B4-BE49-F238E27FC236}">
                <a16:creationId xmlns:a16="http://schemas.microsoft.com/office/drawing/2014/main" id="{1BE5D5B3-533F-470B-B390-B3BCE18DA8FA}"/>
              </a:ext>
            </a:extLst>
          </p:cNvPr>
          <p:cNvCxnSpPr>
            <a:cxnSpLocks/>
          </p:cNvCxnSpPr>
          <p:nvPr/>
        </p:nvCxnSpPr>
        <p:spPr>
          <a:xfrm>
            <a:off x="4539688" y="2671763"/>
            <a:ext cx="304941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B91A32C2-DE30-4D3D-8F47-A53A3F204809}"/>
              </a:ext>
            </a:extLst>
          </p:cNvPr>
          <p:cNvPicPr>
            <a:picLocks noChangeAspect="1"/>
          </p:cNvPicPr>
          <p:nvPr/>
        </p:nvPicPr>
        <p:blipFill>
          <a:blip r:embed="rId10"/>
          <a:stretch>
            <a:fillRect/>
          </a:stretch>
        </p:blipFill>
        <p:spPr>
          <a:xfrm>
            <a:off x="7480864" y="5574351"/>
            <a:ext cx="495300" cy="476250"/>
          </a:xfrm>
          <a:prstGeom prst="rect">
            <a:avLst/>
          </a:prstGeom>
        </p:spPr>
      </p:pic>
      <p:cxnSp>
        <p:nvCxnSpPr>
          <p:cNvPr id="38" name="Straight Arrow Connector 37">
            <a:extLst>
              <a:ext uri="{FF2B5EF4-FFF2-40B4-BE49-F238E27FC236}">
                <a16:creationId xmlns:a16="http://schemas.microsoft.com/office/drawing/2014/main" id="{399F0154-E345-4B0D-AFAA-1D672DB5216F}"/>
              </a:ext>
            </a:extLst>
          </p:cNvPr>
          <p:cNvCxnSpPr>
            <a:cxnSpLocks/>
          </p:cNvCxnSpPr>
          <p:nvPr/>
        </p:nvCxnSpPr>
        <p:spPr>
          <a:xfrm>
            <a:off x="4590731" y="4147698"/>
            <a:ext cx="3019394" cy="171078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14720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FD83D-B310-445F-93AA-C25230630F7F}"/>
              </a:ext>
            </a:extLst>
          </p:cNvPr>
          <p:cNvSpPr>
            <a:spLocks noGrp="1"/>
          </p:cNvSpPr>
          <p:nvPr>
            <p:ph type="title"/>
          </p:nvPr>
        </p:nvSpPr>
        <p:spPr/>
        <p:txBody>
          <a:bodyPr/>
          <a:lstStyle/>
          <a:p>
            <a:r>
              <a:rPr lang="en-US" dirty="0">
                <a:cs typeface="Segoe UI"/>
              </a:rPr>
              <a:t>Lab 12 – Service Endpoints and Securing Storage</a:t>
            </a:r>
            <a:endParaRPr lang="en-US" dirty="0"/>
          </a:p>
        </p:txBody>
      </p:sp>
      <p:sp>
        <p:nvSpPr>
          <p:cNvPr id="6" name="Rectangle 5">
            <a:extLst>
              <a:ext uri="{FF2B5EF4-FFF2-40B4-BE49-F238E27FC236}">
                <a16:creationId xmlns:a16="http://schemas.microsoft.com/office/drawing/2014/main" id="{FE3AA32B-91CB-43A8-9409-E35CD7A09B06}"/>
              </a:ext>
            </a:extLst>
          </p:cNvPr>
          <p:cNvSpPr/>
          <p:nvPr/>
        </p:nvSpPr>
        <p:spPr bwMode="auto">
          <a:xfrm>
            <a:off x="630621" y="1260154"/>
            <a:ext cx="5157079" cy="69620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Create a virtual network with a Public and Private subnet</a:t>
            </a:r>
          </a:p>
        </p:txBody>
      </p:sp>
      <p:sp>
        <p:nvSpPr>
          <p:cNvPr id="7" name="Rectangle 6">
            <a:extLst>
              <a:ext uri="{FF2B5EF4-FFF2-40B4-BE49-F238E27FC236}">
                <a16:creationId xmlns:a16="http://schemas.microsoft.com/office/drawing/2014/main" id="{E8EA57EA-EF32-46ED-9EF4-3813EB0636E7}"/>
              </a:ext>
            </a:extLst>
          </p:cNvPr>
          <p:cNvSpPr/>
          <p:nvPr/>
        </p:nvSpPr>
        <p:spPr bwMode="auto">
          <a:xfrm>
            <a:off x="630621" y="2104854"/>
            <a:ext cx="5157079" cy="69620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Create a storage endpoint for the Private subnet</a:t>
            </a:r>
          </a:p>
        </p:txBody>
      </p:sp>
      <p:sp>
        <p:nvSpPr>
          <p:cNvPr id="8" name="Rectangle 7">
            <a:extLst>
              <a:ext uri="{FF2B5EF4-FFF2-40B4-BE49-F238E27FC236}">
                <a16:creationId xmlns:a16="http://schemas.microsoft.com/office/drawing/2014/main" id="{6763E6E1-8FA5-417C-9A10-D711487F7510}"/>
              </a:ext>
            </a:extLst>
          </p:cNvPr>
          <p:cNvSpPr/>
          <p:nvPr/>
        </p:nvSpPr>
        <p:spPr bwMode="auto">
          <a:xfrm>
            <a:off x="630620" y="2949554"/>
            <a:ext cx="5157079" cy="69620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Create a storage account with a file share</a:t>
            </a:r>
          </a:p>
        </p:txBody>
      </p:sp>
      <p:sp>
        <p:nvSpPr>
          <p:cNvPr id="9" name="Rectangle 8">
            <a:extLst>
              <a:ext uri="{FF2B5EF4-FFF2-40B4-BE49-F238E27FC236}">
                <a16:creationId xmlns:a16="http://schemas.microsoft.com/office/drawing/2014/main" id="{12852AE9-B0A9-4DCE-910A-A685C0E236B1}"/>
              </a:ext>
            </a:extLst>
          </p:cNvPr>
          <p:cNvSpPr/>
          <p:nvPr/>
        </p:nvSpPr>
        <p:spPr bwMode="auto">
          <a:xfrm>
            <a:off x="630620" y="3794254"/>
            <a:ext cx="5157079" cy="69620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Configure a NSG with rules to allow access to storage and internet</a:t>
            </a:r>
          </a:p>
        </p:txBody>
      </p:sp>
      <p:sp>
        <p:nvSpPr>
          <p:cNvPr id="10" name="Rectangle 9">
            <a:extLst>
              <a:ext uri="{FF2B5EF4-FFF2-40B4-BE49-F238E27FC236}">
                <a16:creationId xmlns:a16="http://schemas.microsoft.com/office/drawing/2014/main" id="{EBB29810-8652-450B-9324-79849E3AC006}"/>
              </a:ext>
            </a:extLst>
          </p:cNvPr>
          <p:cNvSpPr/>
          <p:nvPr/>
        </p:nvSpPr>
        <p:spPr bwMode="auto">
          <a:xfrm>
            <a:off x="630620" y="4638954"/>
            <a:ext cx="5157079" cy="69620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Confirm storage access from the private subnet</a:t>
            </a:r>
          </a:p>
        </p:txBody>
      </p:sp>
      <p:sp>
        <p:nvSpPr>
          <p:cNvPr id="11" name="Rectangle 10">
            <a:extLst>
              <a:ext uri="{FF2B5EF4-FFF2-40B4-BE49-F238E27FC236}">
                <a16:creationId xmlns:a16="http://schemas.microsoft.com/office/drawing/2014/main" id="{9F6C9374-F9A1-4D1B-AE26-9D603262DC2F}"/>
              </a:ext>
            </a:extLst>
          </p:cNvPr>
          <p:cNvSpPr/>
          <p:nvPr/>
        </p:nvSpPr>
        <p:spPr bwMode="auto">
          <a:xfrm>
            <a:off x="630619" y="5468443"/>
            <a:ext cx="5157079" cy="69620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Confirm storage access is denied from the public subnet</a:t>
            </a:r>
          </a:p>
        </p:txBody>
      </p:sp>
      <p:grpSp>
        <p:nvGrpSpPr>
          <p:cNvPr id="43" name="Group 42" descr="A subnet uses a storage endpoint to access an Azure storage account with files.">
            <a:extLst>
              <a:ext uri="{FF2B5EF4-FFF2-40B4-BE49-F238E27FC236}">
                <a16:creationId xmlns:a16="http://schemas.microsoft.com/office/drawing/2014/main" id="{0A9515FC-1E7C-473C-B3BF-FE1F4E87192C}"/>
              </a:ext>
            </a:extLst>
          </p:cNvPr>
          <p:cNvGrpSpPr/>
          <p:nvPr/>
        </p:nvGrpSpPr>
        <p:grpSpPr>
          <a:xfrm>
            <a:off x="6673373" y="1379214"/>
            <a:ext cx="4743553" cy="4533095"/>
            <a:chOff x="6791588" y="1216675"/>
            <a:chExt cx="5257640" cy="4992818"/>
          </a:xfrm>
        </p:grpSpPr>
        <p:pic>
          <p:nvPicPr>
            <p:cNvPr id="24" name="Picture 23">
              <a:extLst>
                <a:ext uri="{FF2B5EF4-FFF2-40B4-BE49-F238E27FC236}">
                  <a16:creationId xmlns:a16="http://schemas.microsoft.com/office/drawing/2014/main" id="{B48D6AE1-75AF-4A46-81AB-26BC287B36B3}"/>
                </a:ext>
              </a:extLst>
            </p:cNvPr>
            <p:cNvPicPr>
              <a:picLocks noChangeAspect="1"/>
            </p:cNvPicPr>
            <p:nvPr/>
          </p:nvPicPr>
          <p:blipFill>
            <a:blip r:embed="rId3"/>
            <a:stretch>
              <a:fillRect/>
            </a:stretch>
          </p:blipFill>
          <p:spPr>
            <a:xfrm>
              <a:off x="7260597" y="4687613"/>
              <a:ext cx="1458377" cy="1054074"/>
            </a:xfrm>
            <a:prstGeom prst="rect">
              <a:avLst/>
            </a:prstGeom>
          </p:spPr>
        </p:pic>
        <p:pic>
          <p:nvPicPr>
            <p:cNvPr id="25" name="Picture 24">
              <a:extLst>
                <a:ext uri="{FF2B5EF4-FFF2-40B4-BE49-F238E27FC236}">
                  <a16:creationId xmlns:a16="http://schemas.microsoft.com/office/drawing/2014/main" id="{51559FD7-1643-427F-9FF2-72905CD22C47}"/>
                </a:ext>
              </a:extLst>
            </p:cNvPr>
            <p:cNvPicPr>
              <a:picLocks noChangeAspect="1"/>
            </p:cNvPicPr>
            <p:nvPr/>
          </p:nvPicPr>
          <p:blipFill>
            <a:blip r:embed="rId3"/>
            <a:stretch>
              <a:fillRect/>
            </a:stretch>
          </p:blipFill>
          <p:spPr>
            <a:xfrm>
              <a:off x="9656482" y="4726475"/>
              <a:ext cx="1458377" cy="1054074"/>
            </a:xfrm>
            <a:prstGeom prst="rect">
              <a:avLst/>
            </a:prstGeom>
          </p:spPr>
        </p:pic>
        <p:sp>
          <p:nvSpPr>
            <p:cNvPr id="26" name="Rectangle 25">
              <a:extLst>
                <a:ext uri="{FF2B5EF4-FFF2-40B4-BE49-F238E27FC236}">
                  <a16:creationId xmlns:a16="http://schemas.microsoft.com/office/drawing/2014/main" id="{3AA0BF5B-BAB1-4B50-B65E-2F47C617BD61}"/>
                </a:ext>
              </a:extLst>
            </p:cNvPr>
            <p:cNvSpPr/>
            <p:nvPr/>
          </p:nvSpPr>
          <p:spPr bwMode="auto">
            <a:xfrm>
              <a:off x="6886936" y="4433104"/>
              <a:ext cx="2205701" cy="1620455"/>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DBF97EA6-1A4B-44EC-86E7-92AF4B6CBC8C}"/>
                </a:ext>
              </a:extLst>
            </p:cNvPr>
            <p:cNvSpPr txBox="1"/>
            <p:nvPr/>
          </p:nvSpPr>
          <p:spPr>
            <a:xfrm>
              <a:off x="7454904" y="5845546"/>
              <a:ext cx="950569" cy="363947"/>
            </a:xfrm>
            <a:prstGeom prst="rect">
              <a:avLst/>
            </a:prstGeom>
            <a:solidFill>
              <a:schemeClr val="bg1"/>
            </a:solidFill>
          </p:spPr>
          <p:txBody>
            <a:bodyPr wrap="square">
              <a:spAutoFit/>
            </a:bodyPr>
            <a:lstStyle/>
            <a:p>
              <a:pPr algn="ctr"/>
              <a:r>
                <a:rPr lang="en-US" dirty="0"/>
                <a:t>Public</a:t>
              </a:r>
            </a:p>
          </p:txBody>
        </p:sp>
        <p:sp>
          <p:nvSpPr>
            <p:cNvPr id="28" name="Rectangle 27">
              <a:extLst>
                <a:ext uri="{FF2B5EF4-FFF2-40B4-BE49-F238E27FC236}">
                  <a16:creationId xmlns:a16="http://schemas.microsoft.com/office/drawing/2014/main" id="{42C678A5-F3F1-4BAE-90F9-0B16D85506A4}"/>
                </a:ext>
              </a:extLst>
            </p:cNvPr>
            <p:cNvSpPr/>
            <p:nvPr/>
          </p:nvSpPr>
          <p:spPr bwMode="auto">
            <a:xfrm>
              <a:off x="9236598" y="4433104"/>
              <a:ext cx="2083442" cy="1620455"/>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D99B4E67-1969-4DE4-94B5-D08A8E9BCEBD}"/>
                </a:ext>
              </a:extLst>
            </p:cNvPr>
            <p:cNvSpPr txBox="1"/>
            <p:nvPr/>
          </p:nvSpPr>
          <p:spPr>
            <a:xfrm>
              <a:off x="9864810" y="5807121"/>
              <a:ext cx="950569" cy="363947"/>
            </a:xfrm>
            <a:prstGeom prst="rect">
              <a:avLst/>
            </a:prstGeom>
            <a:solidFill>
              <a:schemeClr val="bg1"/>
            </a:solidFill>
          </p:spPr>
          <p:txBody>
            <a:bodyPr wrap="square">
              <a:spAutoFit/>
            </a:bodyPr>
            <a:lstStyle/>
            <a:p>
              <a:pPr algn="ctr"/>
              <a:r>
                <a:rPr lang="en-US" dirty="0"/>
                <a:t>Private</a:t>
              </a:r>
            </a:p>
          </p:txBody>
        </p:sp>
        <p:sp>
          <p:nvSpPr>
            <p:cNvPr id="30" name="Rectangle 29">
              <a:extLst>
                <a:ext uri="{FF2B5EF4-FFF2-40B4-BE49-F238E27FC236}">
                  <a16:creationId xmlns:a16="http://schemas.microsoft.com/office/drawing/2014/main" id="{C4640F1F-6DA7-4B30-8183-B39B68CA9C55}"/>
                </a:ext>
              </a:extLst>
            </p:cNvPr>
            <p:cNvSpPr/>
            <p:nvPr/>
          </p:nvSpPr>
          <p:spPr bwMode="auto">
            <a:xfrm>
              <a:off x="6791588" y="3933074"/>
              <a:ext cx="4725189" cy="2270567"/>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63DB79D3-3EB1-41AC-8093-541EF18AA068}"/>
                </a:ext>
              </a:extLst>
            </p:cNvPr>
            <p:cNvPicPr>
              <a:picLocks noChangeAspect="1"/>
            </p:cNvPicPr>
            <p:nvPr/>
          </p:nvPicPr>
          <p:blipFill>
            <a:blip r:embed="rId4"/>
            <a:stretch>
              <a:fillRect/>
            </a:stretch>
          </p:blipFill>
          <p:spPr>
            <a:xfrm>
              <a:off x="6875361" y="3611660"/>
              <a:ext cx="761905" cy="571429"/>
            </a:xfrm>
            <a:prstGeom prst="rect">
              <a:avLst/>
            </a:prstGeom>
            <a:solidFill>
              <a:schemeClr val="bg1"/>
            </a:solidFill>
          </p:spPr>
        </p:pic>
        <p:pic>
          <p:nvPicPr>
            <p:cNvPr id="32" name="Picture 31">
              <a:extLst>
                <a:ext uri="{FF2B5EF4-FFF2-40B4-BE49-F238E27FC236}">
                  <a16:creationId xmlns:a16="http://schemas.microsoft.com/office/drawing/2014/main" id="{2410DA31-F749-4391-BA55-8784D85EB9FF}"/>
                </a:ext>
              </a:extLst>
            </p:cNvPr>
            <p:cNvPicPr>
              <a:picLocks noChangeAspect="1"/>
            </p:cNvPicPr>
            <p:nvPr/>
          </p:nvPicPr>
          <p:blipFill>
            <a:blip r:embed="rId5"/>
            <a:stretch>
              <a:fillRect/>
            </a:stretch>
          </p:blipFill>
          <p:spPr>
            <a:xfrm>
              <a:off x="8300494" y="1717268"/>
              <a:ext cx="872119" cy="726765"/>
            </a:xfrm>
            <a:prstGeom prst="rect">
              <a:avLst/>
            </a:prstGeom>
          </p:spPr>
        </p:pic>
        <p:sp>
          <p:nvSpPr>
            <p:cNvPr id="33" name="Rectangle 32">
              <a:extLst>
                <a:ext uri="{FF2B5EF4-FFF2-40B4-BE49-F238E27FC236}">
                  <a16:creationId xmlns:a16="http://schemas.microsoft.com/office/drawing/2014/main" id="{002224DC-44F3-4505-A178-B4F06917E777}"/>
                </a:ext>
              </a:extLst>
            </p:cNvPr>
            <p:cNvSpPr/>
            <p:nvPr/>
          </p:nvSpPr>
          <p:spPr bwMode="auto">
            <a:xfrm>
              <a:off x="8066507" y="1432632"/>
              <a:ext cx="2052259" cy="1498698"/>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360492BC-B055-4FC5-9116-3EF742F00890}"/>
                </a:ext>
              </a:extLst>
            </p:cNvPr>
            <p:cNvSpPr/>
            <p:nvPr/>
          </p:nvSpPr>
          <p:spPr bwMode="auto">
            <a:xfrm>
              <a:off x="10234152" y="4343199"/>
              <a:ext cx="211884" cy="1681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a:extLst>
                <a:ext uri="{FF2B5EF4-FFF2-40B4-BE49-F238E27FC236}">
                  <a16:creationId xmlns:a16="http://schemas.microsoft.com/office/drawing/2014/main" id="{DFBF44CA-66B2-4EC6-8131-A492D9364CCF}"/>
                </a:ext>
              </a:extLst>
            </p:cNvPr>
            <p:cNvPicPr>
              <a:picLocks noChangeAspect="1"/>
            </p:cNvPicPr>
            <p:nvPr/>
          </p:nvPicPr>
          <p:blipFill>
            <a:blip r:embed="rId6"/>
            <a:stretch>
              <a:fillRect/>
            </a:stretch>
          </p:blipFill>
          <p:spPr>
            <a:xfrm>
              <a:off x="9200827" y="2066337"/>
              <a:ext cx="833377" cy="719216"/>
            </a:xfrm>
            <a:prstGeom prst="rect">
              <a:avLst/>
            </a:prstGeom>
          </p:spPr>
        </p:pic>
        <p:sp>
          <p:nvSpPr>
            <p:cNvPr id="36" name="TextBox 35">
              <a:extLst>
                <a:ext uri="{FF2B5EF4-FFF2-40B4-BE49-F238E27FC236}">
                  <a16:creationId xmlns:a16="http://schemas.microsoft.com/office/drawing/2014/main" id="{5CABEC28-E683-4721-944D-B28E17AEA691}"/>
                </a:ext>
              </a:extLst>
            </p:cNvPr>
            <p:cNvSpPr txBox="1"/>
            <p:nvPr/>
          </p:nvSpPr>
          <p:spPr>
            <a:xfrm>
              <a:off x="8581580" y="1216675"/>
              <a:ext cx="1074902" cy="363947"/>
            </a:xfrm>
            <a:prstGeom prst="rect">
              <a:avLst/>
            </a:prstGeom>
            <a:solidFill>
              <a:schemeClr val="bg1"/>
            </a:solidFill>
          </p:spPr>
          <p:txBody>
            <a:bodyPr wrap="square">
              <a:spAutoFit/>
            </a:bodyPr>
            <a:lstStyle/>
            <a:p>
              <a:pPr algn="ctr"/>
              <a:r>
                <a:rPr lang="en-US" dirty="0"/>
                <a:t>Storage</a:t>
              </a:r>
            </a:p>
          </p:txBody>
        </p:sp>
        <p:sp>
          <p:nvSpPr>
            <p:cNvPr id="37" name="TextBox 36">
              <a:extLst>
                <a:ext uri="{FF2B5EF4-FFF2-40B4-BE49-F238E27FC236}">
                  <a16:creationId xmlns:a16="http://schemas.microsoft.com/office/drawing/2014/main" id="{478590CF-919E-453F-8F99-0DEF46DBCE04}"/>
                </a:ext>
              </a:extLst>
            </p:cNvPr>
            <p:cNvSpPr txBox="1"/>
            <p:nvPr/>
          </p:nvSpPr>
          <p:spPr>
            <a:xfrm>
              <a:off x="10590851" y="3136808"/>
              <a:ext cx="1458377" cy="635560"/>
            </a:xfrm>
            <a:prstGeom prst="rect">
              <a:avLst/>
            </a:prstGeom>
            <a:solidFill>
              <a:schemeClr val="bg1"/>
            </a:solidFill>
          </p:spPr>
          <p:txBody>
            <a:bodyPr wrap="square">
              <a:spAutoFit/>
            </a:bodyPr>
            <a:lstStyle/>
            <a:p>
              <a:pPr algn="ctr"/>
              <a:r>
                <a:rPr lang="en-US" dirty="0"/>
                <a:t>Storage Endpoint</a:t>
              </a:r>
            </a:p>
          </p:txBody>
        </p:sp>
        <p:cxnSp>
          <p:nvCxnSpPr>
            <p:cNvPr id="38" name="Straight Arrow Connector 37">
              <a:extLst>
                <a:ext uri="{FF2B5EF4-FFF2-40B4-BE49-F238E27FC236}">
                  <a16:creationId xmlns:a16="http://schemas.microsoft.com/office/drawing/2014/main" id="{12A57C27-952B-4300-84C0-3F24090833F3}"/>
                </a:ext>
              </a:extLst>
            </p:cNvPr>
            <p:cNvCxnSpPr>
              <a:stCxn id="40" idx="2"/>
              <a:endCxn id="34" idx="3"/>
            </p:cNvCxnSpPr>
            <p:nvPr/>
          </p:nvCxnSpPr>
          <p:spPr>
            <a:xfrm flipH="1">
              <a:off x="10446036" y="3772367"/>
              <a:ext cx="874004" cy="65488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B4E75D3B-253D-4CC5-8D37-729217EFE021}"/>
                </a:ext>
              </a:extLst>
            </p:cNvPr>
            <p:cNvPicPr>
              <a:picLocks noChangeAspect="1"/>
            </p:cNvPicPr>
            <p:nvPr/>
          </p:nvPicPr>
          <p:blipFill>
            <a:blip r:embed="rId7"/>
            <a:stretch>
              <a:fillRect/>
            </a:stretch>
          </p:blipFill>
          <p:spPr>
            <a:xfrm>
              <a:off x="9457913" y="3092037"/>
              <a:ext cx="428625" cy="419100"/>
            </a:xfrm>
            <a:prstGeom prst="rect">
              <a:avLst/>
            </a:prstGeom>
          </p:spPr>
        </p:pic>
        <p:pic>
          <p:nvPicPr>
            <p:cNvPr id="40" name="Graphic 39" descr="No sign">
              <a:extLst>
                <a:ext uri="{FF2B5EF4-FFF2-40B4-BE49-F238E27FC236}">
                  <a16:creationId xmlns:a16="http://schemas.microsoft.com/office/drawing/2014/main" id="{56CAD7FE-C6CD-46F2-BAA8-C0D32C413A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70338" y="3066430"/>
              <a:ext cx="524194" cy="524194"/>
            </a:xfrm>
            <a:prstGeom prst="rect">
              <a:avLst/>
            </a:prstGeom>
          </p:spPr>
        </p:pic>
        <p:cxnSp>
          <p:nvCxnSpPr>
            <p:cNvPr id="41" name="Connector: Elbow 40">
              <a:extLst>
                <a:ext uri="{FF2B5EF4-FFF2-40B4-BE49-F238E27FC236}">
                  <a16:creationId xmlns:a16="http://schemas.microsoft.com/office/drawing/2014/main" id="{E26DB2EF-15BF-417E-81DD-F47C851AEF2A}"/>
                </a:ext>
              </a:extLst>
            </p:cNvPr>
            <p:cNvCxnSpPr>
              <a:stCxn id="33" idx="2"/>
              <a:endCxn id="13" idx="0"/>
            </p:cNvCxnSpPr>
            <p:nvPr/>
          </p:nvCxnSpPr>
          <p:spPr>
            <a:xfrm rot="5400000">
              <a:off x="7790325" y="3130792"/>
              <a:ext cx="1501774" cy="1102850"/>
            </a:xfrm>
            <a:prstGeom prst="bentConnector3">
              <a:avLst>
                <a:gd name="adj1" fmla="val 4691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B20A2D4E-5728-4DB0-A185-9FC5073F12D8}"/>
                </a:ext>
              </a:extLst>
            </p:cNvPr>
            <p:cNvCxnSpPr>
              <a:cxnSpLocks/>
              <a:stCxn id="33" idx="2"/>
              <a:endCxn id="34" idx="0"/>
            </p:cNvCxnSpPr>
            <p:nvPr/>
          </p:nvCxnSpPr>
          <p:spPr>
            <a:xfrm rot="16200000" flipH="1">
              <a:off x="9010431" y="3013535"/>
              <a:ext cx="1411869" cy="1247457"/>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14D7DF9C-5617-4957-BD50-2D5F2E2130AA}"/>
              </a:ext>
              <a:ext uri="{C183D7F6-B498-43B3-948B-1728B52AA6E4}">
                <adec:decorative xmlns:adec="http://schemas.microsoft.com/office/drawing/2017/decorative" val="1"/>
              </a:ext>
            </a:extLst>
          </p:cNvPr>
          <p:cNvSpPr/>
          <p:nvPr/>
        </p:nvSpPr>
        <p:spPr bwMode="auto">
          <a:xfrm>
            <a:off x="6096000" y="1302167"/>
            <a:ext cx="5898301" cy="4862484"/>
          </a:xfrm>
          <a:prstGeom prst="rect">
            <a:avLst/>
          </a:prstGeom>
          <a:noFill/>
          <a:ln w="6350" cap="flat" cmpd="sng" algn="ctr">
            <a:solidFill>
              <a:srgbClr val="FFFFFF">
                <a:lumMod val="75000"/>
              </a:srgb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7359347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F196C-7F08-4AE4-BBBB-64CC338552FD}"/>
              </a:ext>
            </a:extLst>
          </p:cNvPr>
          <p:cNvSpPr>
            <a:spLocks noGrp="1"/>
          </p:cNvSpPr>
          <p:nvPr>
            <p:ph type="title"/>
          </p:nvPr>
        </p:nvSpPr>
        <p:spPr/>
        <p:txBody>
          <a:bodyPr/>
          <a:lstStyle/>
          <a:p>
            <a:r>
              <a:rPr lang="en-US" dirty="0">
                <a:cs typeface="Segoe UI"/>
              </a:rPr>
              <a:t>Lab 12 – Service Endpoints and Securing Storage</a:t>
            </a:r>
            <a:endParaRPr lang="en-US" dirty="0"/>
          </a:p>
        </p:txBody>
      </p:sp>
      <p:sp>
        <p:nvSpPr>
          <p:cNvPr id="4" name="Rectangle 3">
            <a:extLst>
              <a:ext uri="{FF2B5EF4-FFF2-40B4-BE49-F238E27FC236}">
                <a16:creationId xmlns:a16="http://schemas.microsoft.com/office/drawing/2014/main" id="{3F02D9D0-63CE-4C09-B54C-24CF4566D7E5}"/>
              </a:ext>
            </a:extLst>
          </p:cNvPr>
          <p:cNvSpPr/>
          <p:nvPr/>
        </p:nvSpPr>
        <p:spPr bwMode="auto">
          <a:xfrm>
            <a:off x="725916" y="1206177"/>
            <a:ext cx="4115800" cy="30905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FF31AE8F-366A-4A7C-A967-A01E08E006B4}"/>
              </a:ext>
            </a:extLst>
          </p:cNvPr>
          <p:cNvSpPr txBox="1"/>
          <p:nvPr/>
        </p:nvSpPr>
        <p:spPr>
          <a:xfrm>
            <a:off x="773738" y="1256571"/>
            <a:ext cx="1568286" cy="271554"/>
          </a:xfrm>
          <a:prstGeom prst="rect">
            <a:avLst/>
          </a:prstGeom>
          <a:noFill/>
        </p:spPr>
        <p:txBody>
          <a:bodyPr wrap="square">
            <a:spAutoFit/>
          </a:bodyPr>
          <a:lstStyle/>
          <a:p>
            <a:pPr defTabSz="914367"/>
            <a:r>
              <a:rPr lang="fr-FR" sz="1176" b="1" dirty="0">
                <a:solidFill>
                  <a:srgbClr val="0070C0"/>
                </a:solidFill>
                <a:latin typeface="Segoe UI"/>
              </a:rPr>
              <a:t>Exercise1, Task1</a:t>
            </a:r>
          </a:p>
        </p:txBody>
      </p:sp>
      <p:pic>
        <p:nvPicPr>
          <p:cNvPr id="8" name="Graphic 7">
            <a:extLst>
              <a:ext uri="{FF2B5EF4-FFF2-40B4-BE49-F238E27FC236}">
                <a16:creationId xmlns:a16="http://schemas.microsoft.com/office/drawing/2014/main" id="{7AE748DF-CB82-43E6-96FA-503D85C5FC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3865" y="1716304"/>
            <a:ext cx="376369" cy="376369"/>
          </a:xfrm>
          <a:prstGeom prst="rect">
            <a:avLst/>
          </a:prstGeom>
        </p:spPr>
      </p:pic>
      <p:sp>
        <p:nvSpPr>
          <p:cNvPr id="10" name="TextBox 9">
            <a:extLst>
              <a:ext uri="{FF2B5EF4-FFF2-40B4-BE49-F238E27FC236}">
                <a16:creationId xmlns:a16="http://schemas.microsoft.com/office/drawing/2014/main" id="{02388D08-76B4-4266-BB95-24D0ED0868E3}"/>
              </a:ext>
            </a:extLst>
          </p:cNvPr>
          <p:cNvSpPr txBox="1"/>
          <p:nvPr/>
        </p:nvSpPr>
        <p:spPr>
          <a:xfrm>
            <a:off x="1310234" y="1768711"/>
            <a:ext cx="1297732" cy="271554"/>
          </a:xfrm>
          <a:prstGeom prst="rect">
            <a:avLst/>
          </a:prstGeom>
          <a:noFill/>
        </p:spPr>
        <p:txBody>
          <a:bodyPr wrap="square">
            <a:spAutoFit/>
          </a:bodyPr>
          <a:lstStyle/>
          <a:p>
            <a:pPr defTabSz="914367"/>
            <a:r>
              <a:rPr lang="fr-FR" sz="1176" b="1" dirty="0">
                <a:solidFill>
                  <a:srgbClr val="000000"/>
                </a:solidFill>
                <a:latin typeface="Segoe UI"/>
              </a:rPr>
              <a:t>AZ500LAB12</a:t>
            </a:r>
          </a:p>
        </p:txBody>
      </p:sp>
      <p:pic>
        <p:nvPicPr>
          <p:cNvPr id="12" name="Graphic 11">
            <a:extLst>
              <a:ext uri="{FF2B5EF4-FFF2-40B4-BE49-F238E27FC236}">
                <a16:creationId xmlns:a16="http://schemas.microsoft.com/office/drawing/2014/main" id="{36AA52BB-A1B8-4EC0-8784-26FAD585C8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3865" y="2182382"/>
            <a:ext cx="412418" cy="412418"/>
          </a:xfrm>
          <a:prstGeom prst="rect">
            <a:avLst/>
          </a:prstGeom>
        </p:spPr>
      </p:pic>
      <p:sp>
        <p:nvSpPr>
          <p:cNvPr id="16" name="TextBox 15">
            <a:extLst>
              <a:ext uri="{FF2B5EF4-FFF2-40B4-BE49-F238E27FC236}">
                <a16:creationId xmlns:a16="http://schemas.microsoft.com/office/drawing/2014/main" id="{6A94677D-35AB-4FED-8E86-AA2F34A5E3E3}"/>
              </a:ext>
            </a:extLst>
          </p:cNvPr>
          <p:cNvSpPr txBox="1"/>
          <p:nvPr/>
        </p:nvSpPr>
        <p:spPr>
          <a:xfrm>
            <a:off x="1346283" y="2219004"/>
            <a:ext cx="2688259" cy="271554"/>
          </a:xfrm>
          <a:prstGeom prst="rect">
            <a:avLst/>
          </a:prstGeom>
          <a:noFill/>
        </p:spPr>
        <p:txBody>
          <a:bodyPr wrap="square">
            <a:spAutoFit/>
          </a:bodyPr>
          <a:lstStyle/>
          <a:p>
            <a:pPr defTabSz="914367"/>
            <a:r>
              <a:rPr lang="fr-FR" sz="1176" b="1" dirty="0" err="1">
                <a:solidFill>
                  <a:srgbClr val="000000"/>
                </a:solidFill>
                <a:latin typeface="Segoe UI"/>
              </a:rPr>
              <a:t>myVirtualNetwork</a:t>
            </a:r>
            <a:r>
              <a:rPr lang="fr-FR" sz="1176" b="1" dirty="0">
                <a:solidFill>
                  <a:srgbClr val="000000"/>
                </a:solidFill>
                <a:latin typeface="Segoe UI"/>
              </a:rPr>
              <a:t> </a:t>
            </a:r>
            <a:r>
              <a:rPr lang="fr-FR" sz="1176" dirty="0">
                <a:solidFill>
                  <a:srgbClr val="000000"/>
                </a:solidFill>
                <a:latin typeface="Segoe UI"/>
              </a:rPr>
              <a:t>10.0.0.0/16</a:t>
            </a:r>
          </a:p>
        </p:txBody>
      </p:sp>
      <p:sp>
        <p:nvSpPr>
          <p:cNvPr id="18" name="Rectangle 17">
            <a:extLst>
              <a:ext uri="{FF2B5EF4-FFF2-40B4-BE49-F238E27FC236}">
                <a16:creationId xmlns:a16="http://schemas.microsoft.com/office/drawing/2014/main" id="{0B9DF52A-3EF4-479E-BB10-F37E8C832CA9}"/>
              </a:ext>
            </a:extLst>
          </p:cNvPr>
          <p:cNvSpPr/>
          <p:nvPr/>
        </p:nvSpPr>
        <p:spPr bwMode="auto">
          <a:xfrm>
            <a:off x="1040582" y="2915347"/>
            <a:ext cx="2140222" cy="125209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latin typeface="Segoe UI"/>
              <a:cs typeface="Segoe UI" pitchFamily="34" charset="0"/>
            </a:endParaRPr>
          </a:p>
        </p:txBody>
      </p:sp>
      <p:sp>
        <p:nvSpPr>
          <p:cNvPr id="20" name="TextBox 19">
            <a:extLst>
              <a:ext uri="{FF2B5EF4-FFF2-40B4-BE49-F238E27FC236}">
                <a16:creationId xmlns:a16="http://schemas.microsoft.com/office/drawing/2014/main" id="{907140A9-82D1-4250-8D8E-F0E78289DBB9}"/>
              </a:ext>
            </a:extLst>
          </p:cNvPr>
          <p:cNvSpPr txBox="1"/>
          <p:nvPr/>
        </p:nvSpPr>
        <p:spPr>
          <a:xfrm>
            <a:off x="997894" y="2646094"/>
            <a:ext cx="2688259" cy="271554"/>
          </a:xfrm>
          <a:prstGeom prst="rect">
            <a:avLst/>
          </a:prstGeom>
          <a:noFill/>
        </p:spPr>
        <p:txBody>
          <a:bodyPr wrap="square">
            <a:spAutoFit/>
          </a:bodyPr>
          <a:lstStyle/>
          <a:p>
            <a:pPr defTabSz="914367"/>
            <a:r>
              <a:rPr lang="fr-FR" sz="1176" b="1" dirty="0">
                <a:solidFill>
                  <a:srgbClr val="000000"/>
                </a:solidFill>
                <a:latin typeface="Segoe UI"/>
              </a:rPr>
              <a:t>Public </a:t>
            </a:r>
            <a:r>
              <a:rPr lang="fr-FR" sz="1176" dirty="0">
                <a:solidFill>
                  <a:srgbClr val="000000"/>
                </a:solidFill>
                <a:latin typeface="Segoe UI"/>
              </a:rPr>
              <a:t>10.0.0.0/24</a:t>
            </a:r>
          </a:p>
        </p:txBody>
      </p:sp>
      <p:sp>
        <p:nvSpPr>
          <p:cNvPr id="23" name="Rectangle 22">
            <a:extLst>
              <a:ext uri="{FF2B5EF4-FFF2-40B4-BE49-F238E27FC236}">
                <a16:creationId xmlns:a16="http://schemas.microsoft.com/office/drawing/2014/main" id="{9C69B433-EE27-45E0-B05C-4ADCD834DFA5}"/>
              </a:ext>
            </a:extLst>
          </p:cNvPr>
          <p:cNvSpPr/>
          <p:nvPr/>
        </p:nvSpPr>
        <p:spPr bwMode="auto">
          <a:xfrm>
            <a:off x="997894" y="4389992"/>
            <a:ext cx="3593772" cy="179449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153EED6F-315C-4475-AC73-9D7D432101E0}"/>
              </a:ext>
            </a:extLst>
          </p:cNvPr>
          <p:cNvSpPr/>
          <p:nvPr/>
        </p:nvSpPr>
        <p:spPr bwMode="auto">
          <a:xfrm>
            <a:off x="1040582" y="4921127"/>
            <a:ext cx="2140222" cy="119515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latin typeface="Segoe UI"/>
              <a:cs typeface="Segoe UI" pitchFamily="34" charset="0"/>
            </a:endParaRPr>
          </a:p>
        </p:txBody>
      </p:sp>
      <p:sp>
        <p:nvSpPr>
          <p:cNvPr id="25" name="TextBox 24">
            <a:extLst>
              <a:ext uri="{FF2B5EF4-FFF2-40B4-BE49-F238E27FC236}">
                <a16:creationId xmlns:a16="http://schemas.microsoft.com/office/drawing/2014/main" id="{CBA7DEEA-7CCA-4ECA-A206-1D27C100AE4A}"/>
              </a:ext>
            </a:extLst>
          </p:cNvPr>
          <p:cNvSpPr txBox="1"/>
          <p:nvPr/>
        </p:nvSpPr>
        <p:spPr>
          <a:xfrm>
            <a:off x="997894" y="4651874"/>
            <a:ext cx="2688259" cy="271554"/>
          </a:xfrm>
          <a:prstGeom prst="rect">
            <a:avLst/>
          </a:prstGeom>
          <a:noFill/>
        </p:spPr>
        <p:txBody>
          <a:bodyPr wrap="square">
            <a:spAutoFit/>
          </a:bodyPr>
          <a:lstStyle/>
          <a:p>
            <a:pPr defTabSz="914367"/>
            <a:r>
              <a:rPr lang="fr-FR" sz="1176" b="1" dirty="0" err="1">
                <a:solidFill>
                  <a:srgbClr val="000000"/>
                </a:solidFill>
                <a:latin typeface="Segoe UI"/>
              </a:rPr>
              <a:t>Private</a:t>
            </a:r>
            <a:r>
              <a:rPr lang="fr-FR" sz="1176" b="1" dirty="0">
                <a:solidFill>
                  <a:srgbClr val="000000"/>
                </a:solidFill>
                <a:latin typeface="Segoe UI"/>
              </a:rPr>
              <a:t> </a:t>
            </a:r>
            <a:r>
              <a:rPr lang="fr-FR" sz="1176" dirty="0">
                <a:solidFill>
                  <a:srgbClr val="000000"/>
                </a:solidFill>
                <a:latin typeface="Segoe UI"/>
              </a:rPr>
              <a:t>10.0.1.0/24</a:t>
            </a:r>
          </a:p>
        </p:txBody>
      </p:sp>
      <p:sp>
        <p:nvSpPr>
          <p:cNvPr id="14" name="Rectangle 13">
            <a:extLst>
              <a:ext uri="{FF2B5EF4-FFF2-40B4-BE49-F238E27FC236}">
                <a16:creationId xmlns:a16="http://schemas.microsoft.com/office/drawing/2014/main" id="{DB345F6B-95E1-40A9-92CE-A2CE6E642B4B}"/>
              </a:ext>
            </a:extLst>
          </p:cNvPr>
          <p:cNvSpPr/>
          <p:nvPr/>
        </p:nvSpPr>
        <p:spPr bwMode="auto">
          <a:xfrm>
            <a:off x="933865" y="2542966"/>
            <a:ext cx="3735737" cy="3779175"/>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latin typeface="Segoe UI"/>
              <a:cs typeface="Segoe UI" pitchFamily="34" charset="0"/>
            </a:endParaRPr>
          </a:p>
        </p:txBody>
      </p:sp>
      <p:sp>
        <p:nvSpPr>
          <p:cNvPr id="22" name="Rectangle 21">
            <a:extLst>
              <a:ext uri="{FF2B5EF4-FFF2-40B4-BE49-F238E27FC236}">
                <a16:creationId xmlns:a16="http://schemas.microsoft.com/office/drawing/2014/main" id="{7663F8AE-AECF-49C1-8E2F-B7DCD6EFF1A0}"/>
              </a:ext>
            </a:extLst>
          </p:cNvPr>
          <p:cNvSpPr/>
          <p:nvPr/>
        </p:nvSpPr>
        <p:spPr bwMode="auto">
          <a:xfrm>
            <a:off x="843836" y="2115815"/>
            <a:ext cx="8899931" cy="428498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latin typeface="Segoe UI"/>
              <a:cs typeface="Segoe UI" pitchFamily="34" charset="0"/>
            </a:endParaRPr>
          </a:p>
        </p:txBody>
      </p:sp>
      <p:sp>
        <p:nvSpPr>
          <p:cNvPr id="26" name="TextBox 25">
            <a:extLst>
              <a:ext uri="{FF2B5EF4-FFF2-40B4-BE49-F238E27FC236}">
                <a16:creationId xmlns:a16="http://schemas.microsoft.com/office/drawing/2014/main" id="{8C312315-EDBA-40A1-948F-8D00B1413B63}"/>
              </a:ext>
            </a:extLst>
          </p:cNvPr>
          <p:cNvSpPr txBox="1"/>
          <p:nvPr/>
        </p:nvSpPr>
        <p:spPr>
          <a:xfrm>
            <a:off x="933865" y="4372246"/>
            <a:ext cx="1568286" cy="271554"/>
          </a:xfrm>
          <a:prstGeom prst="rect">
            <a:avLst/>
          </a:prstGeom>
          <a:noFill/>
        </p:spPr>
        <p:txBody>
          <a:bodyPr wrap="square">
            <a:spAutoFit/>
          </a:bodyPr>
          <a:lstStyle/>
          <a:p>
            <a:pPr defTabSz="914367"/>
            <a:r>
              <a:rPr lang="fr-FR" sz="1176" b="1" dirty="0">
                <a:solidFill>
                  <a:srgbClr val="0070C0"/>
                </a:solidFill>
                <a:latin typeface="Segoe UI"/>
              </a:rPr>
              <a:t>Exercise1, Task2</a:t>
            </a:r>
          </a:p>
        </p:txBody>
      </p:sp>
      <p:pic>
        <p:nvPicPr>
          <p:cNvPr id="28" name="Picture 27">
            <a:extLst>
              <a:ext uri="{FF2B5EF4-FFF2-40B4-BE49-F238E27FC236}">
                <a16:creationId xmlns:a16="http://schemas.microsoft.com/office/drawing/2014/main" id="{024118E2-19AA-480A-BBD1-C7A302FF4C60}"/>
              </a:ext>
            </a:extLst>
          </p:cNvPr>
          <p:cNvPicPr>
            <a:picLocks noChangeAspect="1"/>
          </p:cNvPicPr>
          <p:nvPr/>
        </p:nvPicPr>
        <p:blipFill>
          <a:blip r:embed="rId6"/>
          <a:stretch>
            <a:fillRect/>
          </a:stretch>
        </p:blipFill>
        <p:spPr>
          <a:xfrm>
            <a:off x="3081846" y="4988488"/>
            <a:ext cx="283292" cy="290747"/>
          </a:xfrm>
          <a:prstGeom prst="rect">
            <a:avLst/>
          </a:prstGeom>
        </p:spPr>
      </p:pic>
      <p:sp>
        <p:nvSpPr>
          <p:cNvPr id="29" name="TextBox 28">
            <a:extLst>
              <a:ext uri="{FF2B5EF4-FFF2-40B4-BE49-F238E27FC236}">
                <a16:creationId xmlns:a16="http://schemas.microsoft.com/office/drawing/2014/main" id="{1F8BE84F-7F00-41D9-9527-F54858E5786A}"/>
              </a:ext>
            </a:extLst>
          </p:cNvPr>
          <p:cNvSpPr txBox="1"/>
          <p:nvPr/>
        </p:nvSpPr>
        <p:spPr>
          <a:xfrm>
            <a:off x="3170394" y="4526656"/>
            <a:ext cx="1488798" cy="454227"/>
          </a:xfrm>
          <a:prstGeom prst="rect">
            <a:avLst/>
          </a:prstGeom>
          <a:noFill/>
        </p:spPr>
        <p:txBody>
          <a:bodyPr wrap="square">
            <a:spAutoFit/>
          </a:bodyPr>
          <a:lstStyle/>
          <a:p>
            <a:pPr defTabSz="914367"/>
            <a:r>
              <a:rPr lang="fr-FR" sz="1176" b="1" dirty="0">
                <a:solidFill>
                  <a:srgbClr val="000000"/>
                </a:solidFill>
                <a:latin typeface="Segoe UI"/>
              </a:rPr>
              <a:t>Service Endpoint </a:t>
            </a:r>
          </a:p>
          <a:p>
            <a:pPr defTabSz="914367"/>
            <a:r>
              <a:rPr lang="fr-FR" sz="1176" b="1" dirty="0" err="1">
                <a:solidFill>
                  <a:srgbClr val="000000"/>
                </a:solidFill>
                <a:latin typeface="Segoe UI"/>
              </a:rPr>
              <a:t>Microsoft.Storage</a:t>
            </a:r>
            <a:endParaRPr lang="fr-FR" sz="1176" dirty="0">
              <a:solidFill>
                <a:srgbClr val="000000"/>
              </a:solidFill>
              <a:latin typeface="Segoe UI"/>
            </a:endParaRPr>
          </a:p>
        </p:txBody>
      </p:sp>
      <p:sp>
        <p:nvSpPr>
          <p:cNvPr id="32" name="Rectangle 31">
            <a:extLst>
              <a:ext uri="{FF2B5EF4-FFF2-40B4-BE49-F238E27FC236}">
                <a16:creationId xmlns:a16="http://schemas.microsoft.com/office/drawing/2014/main" id="{4052CE35-40CD-43BF-85BD-6C065970B895}"/>
              </a:ext>
            </a:extLst>
          </p:cNvPr>
          <p:cNvSpPr/>
          <p:nvPr/>
        </p:nvSpPr>
        <p:spPr bwMode="auto">
          <a:xfrm>
            <a:off x="4841715" y="5230993"/>
            <a:ext cx="1693684" cy="10911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1" name="Graphic 30">
            <a:extLst>
              <a:ext uri="{FF2B5EF4-FFF2-40B4-BE49-F238E27FC236}">
                <a16:creationId xmlns:a16="http://schemas.microsoft.com/office/drawing/2014/main" id="{B74D83A1-FC3A-4B3A-8AA9-E6878BE036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52779" y="5620179"/>
            <a:ext cx="271555" cy="271555"/>
          </a:xfrm>
          <a:prstGeom prst="rect">
            <a:avLst/>
          </a:prstGeom>
        </p:spPr>
      </p:pic>
      <p:sp>
        <p:nvSpPr>
          <p:cNvPr id="33" name="TextBox 32">
            <a:extLst>
              <a:ext uri="{FF2B5EF4-FFF2-40B4-BE49-F238E27FC236}">
                <a16:creationId xmlns:a16="http://schemas.microsoft.com/office/drawing/2014/main" id="{080E1DD8-BF0E-4419-8442-61AD49302F24}"/>
              </a:ext>
            </a:extLst>
          </p:cNvPr>
          <p:cNvSpPr txBox="1"/>
          <p:nvPr/>
        </p:nvSpPr>
        <p:spPr>
          <a:xfrm>
            <a:off x="4841715" y="5212855"/>
            <a:ext cx="1568286" cy="271554"/>
          </a:xfrm>
          <a:prstGeom prst="rect">
            <a:avLst/>
          </a:prstGeom>
          <a:noFill/>
        </p:spPr>
        <p:txBody>
          <a:bodyPr wrap="square">
            <a:spAutoFit/>
          </a:bodyPr>
          <a:lstStyle/>
          <a:p>
            <a:pPr defTabSz="914367"/>
            <a:r>
              <a:rPr lang="fr-FR" sz="1176" b="1" dirty="0">
                <a:solidFill>
                  <a:srgbClr val="0070C0"/>
                </a:solidFill>
                <a:latin typeface="Segoe UI"/>
              </a:rPr>
              <a:t>Exercise1, Task3</a:t>
            </a:r>
          </a:p>
        </p:txBody>
      </p:sp>
      <p:sp>
        <p:nvSpPr>
          <p:cNvPr id="34" name="TextBox 33">
            <a:extLst>
              <a:ext uri="{FF2B5EF4-FFF2-40B4-BE49-F238E27FC236}">
                <a16:creationId xmlns:a16="http://schemas.microsoft.com/office/drawing/2014/main" id="{EA739090-D96A-4809-BCDB-6A8738E3234B}"/>
              </a:ext>
            </a:extLst>
          </p:cNvPr>
          <p:cNvSpPr txBox="1"/>
          <p:nvPr/>
        </p:nvSpPr>
        <p:spPr>
          <a:xfrm>
            <a:off x="5140811" y="5909480"/>
            <a:ext cx="1210805" cy="273280"/>
          </a:xfrm>
          <a:prstGeom prst="rect">
            <a:avLst/>
          </a:prstGeom>
          <a:noFill/>
        </p:spPr>
        <p:txBody>
          <a:bodyPr wrap="square">
            <a:spAutoFit/>
          </a:bodyPr>
          <a:lstStyle/>
          <a:p>
            <a:pPr defTabSz="914367"/>
            <a:r>
              <a:rPr lang="fr-FR" sz="1176" b="1" dirty="0" err="1">
                <a:solidFill>
                  <a:srgbClr val="000000"/>
                </a:solidFill>
                <a:latin typeface="Segoe UI"/>
              </a:rPr>
              <a:t>myNsgPrivate</a:t>
            </a:r>
            <a:endParaRPr lang="fr-FR" sz="1176" dirty="0">
              <a:solidFill>
                <a:srgbClr val="000000"/>
              </a:solidFill>
              <a:latin typeface="Segoe UI"/>
            </a:endParaRPr>
          </a:p>
        </p:txBody>
      </p:sp>
      <p:cxnSp>
        <p:nvCxnSpPr>
          <p:cNvPr id="36" name="Straight Arrow Connector 35">
            <a:extLst>
              <a:ext uri="{FF2B5EF4-FFF2-40B4-BE49-F238E27FC236}">
                <a16:creationId xmlns:a16="http://schemas.microsoft.com/office/drawing/2014/main" id="{A6C06A28-AD23-49B0-A3FB-4C25FCA247A0}"/>
              </a:ext>
            </a:extLst>
          </p:cNvPr>
          <p:cNvCxnSpPr/>
          <p:nvPr/>
        </p:nvCxnSpPr>
        <p:spPr>
          <a:xfrm flipH="1">
            <a:off x="3180804" y="5767383"/>
            <a:ext cx="231753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042E330-DAC7-4A07-989B-63424C5C34B6}"/>
              </a:ext>
            </a:extLst>
          </p:cNvPr>
          <p:cNvSpPr/>
          <p:nvPr/>
        </p:nvSpPr>
        <p:spPr bwMode="auto">
          <a:xfrm>
            <a:off x="7634616" y="2769303"/>
            <a:ext cx="1693684" cy="22451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161BF39A-290B-4001-95A0-5F2D3971B41A}"/>
              </a:ext>
            </a:extLst>
          </p:cNvPr>
          <p:cNvSpPr txBox="1"/>
          <p:nvPr/>
        </p:nvSpPr>
        <p:spPr>
          <a:xfrm>
            <a:off x="7634616" y="2751166"/>
            <a:ext cx="1568286" cy="271554"/>
          </a:xfrm>
          <a:prstGeom prst="rect">
            <a:avLst/>
          </a:prstGeom>
          <a:noFill/>
        </p:spPr>
        <p:txBody>
          <a:bodyPr wrap="square">
            <a:spAutoFit/>
          </a:bodyPr>
          <a:lstStyle/>
          <a:p>
            <a:pPr defTabSz="914367"/>
            <a:r>
              <a:rPr lang="fr-FR" sz="1176" b="1" dirty="0">
                <a:solidFill>
                  <a:srgbClr val="0070C0"/>
                </a:solidFill>
                <a:latin typeface="Segoe UI"/>
              </a:rPr>
              <a:t>Exercise1, Task4</a:t>
            </a:r>
          </a:p>
        </p:txBody>
      </p:sp>
      <p:pic>
        <p:nvPicPr>
          <p:cNvPr id="38" name="Graphic 37">
            <a:extLst>
              <a:ext uri="{FF2B5EF4-FFF2-40B4-BE49-F238E27FC236}">
                <a16:creationId xmlns:a16="http://schemas.microsoft.com/office/drawing/2014/main" id="{E8D14EC4-D307-493E-9D54-B7D5CC867A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80271" y="3104622"/>
            <a:ext cx="402374" cy="402374"/>
          </a:xfrm>
          <a:prstGeom prst="rect">
            <a:avLst/>
          </a:prstGeom>
        </p:spPr>
      </p:pic>
      <p:sp>
        <p:nvSpPr>
          <p:cNvPr id="40" name="TextBox 39">
            <a:extLst>
              <a:ext uri="{FF2B5EF4-FFF2-40B4-BE49-F238E27FC236}">
                <a16:creationId xmlns:a16="http://schemas.microsoft.com/office/drawing/2014/main" id="{A71124B0-AB42-4EE6-ACB7-BF1D0EBC1D4A}"/>
              </a:ext>
            </a:extLst>
          </p:cNvPr>
          <p:cNvSpPr txBox="1"/>
          <p:nvPr/>
        </p:nvSpPr>
        <p:spPr>
          <a:xfrm>
            <a:off x="7866256" y="3403468"/>
            <a:ext cx="1693656" cy="271554"/>
          </a:xfrm>
          <a:prstGeom prst="rect">
            <a:avLst/>
          </a:prstGeom>
          <a:noFill/>
        </p:spPr>
        <p:txBody>
          <a:bodyPr wrap="square">
            <a:spAutoFit/>
          </a:bodyPr>
          <a:lstStyle/>
          <a:p>
            <a:pPr defTabSz="914367"/>
            <a:r>
              <a:rPr lang="fr-FR" sz="1176" b="1" dirty="0">
                <a:solidFill>
                  <a:srgbClr val="000000"/>
                </a:solidFill>
                <a:latin typeface="Segoe UI"/>
              </a:rPr>
              <a:t>Storage </a:t>
            </a:r>
            <a:r>
              <a:rPr lang="fr-FR" sz="1176" b="1" dirty="0" err="1">
                <a:solidFill>
                  <a:srgbClr val="000000"/>
                </a:solidFill>
                <a:latin typeface="Segoe UI"/>
              </a:rPr>
              <a:t>account</a:t>
            </a:r>
            <a:endParaRPr lang="fr-FR" sz="1176" b="1" dirty="0">
              <a:solidFill>
                <a:srgbClr val="000000"/>
              </a:solidFill>
              <a:latin typeface="Segoe UI"/>
            </a:endParaRPr>
          </a:p>
        </p:txBody>
      </p:sp>
      <p:pic>
        <p:nvPicPr>
          <p:cNvPr id="44" name="Picture 43">
            <a:extLst>
              <a:ext uri="{FF2B5EF4-FFF2-40B4-BE49-F238E27FC236}">
                <a16:creationId xmlns:a16="http://schemas.microsoft.com/office/drawing/2014/main" id="{07D6A7CE-36E5-4E17-A3B9-6001FFC3E58F}"/>
              </a:ext>
            </a:extLst>
          </p:cNvPr>
          <p:cNvPicPr>
            <a:picLocks noChangeAspect="1"/>
          </p:cNvPicPr>
          <p:nvPr/>
        </p:nvPicPr>
        <p:blipFill>
          <a:blip r:embed="rId11"/>
          <a:stretch>
            <a:fillRect/>
          </a:stretch>
        </p:blipFill>
        <p:spPr>
          <a:xfrm>
            <a:off x="8280271" y="4309498"/>
            <a:ext cx="459754" cy="448402"/>
          </a:xfrm>
          <a:prstGeom prst="rect">
            <a:avLst/>
          </a:prstGeom>
        </p:spPr>
      </p:pic>
      <p:sp>
        <p:nvSpPr>
          <p:cNvPr id="46" name="TextBox 45">
            <a:extLst>
              <a:ext uri="{FF2B5EF4-FFF2-40B4-BE49-F238E27FC236}">
                <a16:creationId xmlns:a16="http://schemas.microsoft.com/office/drawing/2014/main" id="{6A50E03A-D7DB-4D47-8EE9-BACEB42A7A08}"/>
              </a:ext>
            </a:extLst>
          </p:cNvPr>
          <p:cNvSpPr txBox="1"/>
          <p:nvPr/>
        </p:nvSpPr>
        <p:spPr>
          <a:xfrm>
            <a:off x="7977457" y="4714456"/>
            <a:ext cx="1410375" cy="271554"/>
          </a:xfrm>
          <a:prstGeom prst="rect">
            <a:avLst/>
          </a:prstGeom>
          <a:noFill/>
        </p:spPr>
        <p:txBody>
          <a:bodyPr wrap="square">
            <a:spAutoFit/>
          </a:bodyPr>
          <a:lstStyle/>
          <a:p>
            <a:r>
              <a:rPr lang="fr-FR" sz="1176" b="1" dirty="0" err="1"/>
              <a:t>my</a:t>
            </a:r>
            <a:r>
              <a:rPr lang="fr-FR" sz="1176" b="1" dirty="0"/>
              <a:t>-file-</a:t>
            </a:r>
            <a:r>
              <a:rPr lang="fr-FR" sz="1176" b="1" dirty="0" err="1"/>
              <a:t>share</a:t>
            </a:r>
            <a:endParaRPr lang="fr-FR" sz="1176" b="1" dirty="0"/>
          </a:p>
        </p:txBody>
      </p:sp>
      <p:sp>
        <p:nvSpPr>
          <p:cNvPr id="53" name="Rectangle 52">
            <a:extLst>
              <a:ext uri="{FF2B5EF4-FFF2-40B4-BE49-F238E27FC236}">
                <a16:creationId xmlns:a16="http://schemas.microsoft.com/office/drawing/2014/main" id="{AF8173E6-3E0C-4C69-A01C-B23A901E6FB7}"/>
              </a:ext>
            </a:extLst>
          </p:cNvPr>
          <p:cNvSpPr/>
          <p:nvPr/>
        </p:nvSpPr>
        <p:spPr bwMode="auto">
          <a:xfrm>
            <a:off x="1213708" y="2987050"/>
            <a:ext cx="1824460" cy="10911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TextBox 53">
            <a:extLst>
              <a:ext uri="{FF2B5EF4-FFF2-40B4-BE49-F238E27FC236}">
                <a16:creationId xmlns:a16="http://schemas.microsoft.com/office/drawing/2014/main" id="{04BBD89B-6BEA-4E7C-B485-5ACE441BD62F}"/>
              </a:ext>
            </a:extLst>
          </p:cNvPr>
          <p:cNvSpPr txBox="1"/>
          <p:nvPr/>
        </p:nvSpPr>
        <p:spPr>
          <a:xfrm>
            <a:off x="1165418" y="2976788"/>
            <a:ext cx="1973585" cy="273280"/>
          </a:xfrm>
          <a:prstGeom prst="rect">
            <a:avLst/>
          </a:prstGeom>
          <a:noFill/>
        </p:spPr>
        <p:txBody>
          <a:bodyPr wrap="square">
            <a:spAutoFit/>
          </a:bodyPr>
          <a:lstStyle/>
          <a:p>
            <a:pPr defTabSz="914367"/>
            <a:r>
              <a:rPr lang="fr-FR" sz="1176" b="1" dirty="0">
                <a:solidFill>
                  <a:srgbClr val="0070C0"/>
                </a:solidFill>
                <a:latin typeface="Segoe UI"/>
              </a:rPr>
              <a:t>Exercise1, Task5, </a:t>
            </a:r>
            <a:r>
              <a:rPr lang="fr-FR" sz="1176" b="1" dirty="0" err="1">
                <a:solidFill>
                  <a:srgbClr val="0070C0"/>
                </a:solidFill>
                <a:latin typeface="Segoe UI"/>
              </a:rPr>
              <a:t>Task</a:t>
            </a:r>
            <a:r>
              <a:rPr lang="fr-FR" sz="1176" b="1" dirty="0">
                <a:solidFill>
                  <a:srgbClr val="0070C0"/>
                </a:solidFill>
                <a:latin typeface="Segoe UI"/>
              </a:rPr>
              <a:t> 7</a:t>
            </a:r>
          </a:p>
        </p:txBody>
      </p:sp>
      <p:pic>
        <p:nvPicPr>
          <p:cNvPr id="51" name="Graphic 50">
            <a:extLst>
              <a:ext uri="{FF2B5EF4-FFF2-40B4-BE49-F238E27FC236}">
                <a16:creationId xmlns:a16="http://schemas.microsoft.com/office/drawing/2014/main" id="{746940AF-99B4-4A15-9EE6-AD022FF2E03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06205" y="3262579"/>
            <a:ext cx="403078" cy="403078"/>
          </a:xfrm>
          <a:prstGeom prst="rect">
            <a:avLst/>
          </a:prstGeom>
        </p:spPr>
      </p:pic>
      <p:sp>
        <p:nvSpPr>
          <p:cNvPr id="52" name="TextBox 51">
            <a:extLst>
              <a:ext uri="{FF2B5EF4-FFF2-40B4-BE49-F238E27FC236}">
                <a16:creationId xmlns:a16="http://schemas.microsoft.com/office/drawing/2014/main" id="{0595B70C-52F1-4096-A92C-2D6DC9EF5A68}"/>
              </a:ext>
            </a:extLst>
          </p:cNvPr>
          <p:cNvSpPr txBox="1"/>
          <p:nvPr/>
        </p:nvSpPr>
        <p:spPr>
          <a:xfrm>
            <a:off x="1398447" y="3663071"/>
            <a:ext cx="1322180" cy="633625"/>
          </a:xfrm>
          <a:prstGeom prst="rect">
            <a:avLst/>
          </a:prstGeom>
          <a:noFill/>
        </p:spPr>
        <p:txBody>
          <a:bodyPr wrap="square">
            <a:spAutoFit/>
          </a:bodyPr>
          <a:lstStyle/>
          <a:p>
            <a:pPr algn="ctr"/>
            <a:r>
              <a:rPr lang="fr-FR" sz="1176" b="1" dirty="0" err="1"/>
              <a:t>myVmPublic</a:t>
            </a:r>
            <a:endParaRPr lang="fr-FR" sz="1176" b="1" dirty="0"/>
          </a:p>
          <a:p>
            <a:pPr algn="ctr"/>
            <a:r>
              <a:rPr lang="fr-FR" sz="1176" dirty="0"/>
              <a:t>10.0.0.4</a:t>
            </a:r>
          </a:p>
          <a:p>
            <a:pPr algn="ctr"/>
            <a:endParaRPr lang="fr-FR" sz="1176" b="1" dirty="0"/>
          </a:p>
        </p:txBody>
      </p:sp>
      <p:sp>
        <p:nvSpPr>
          <p:cNvPr id="55" name="Rectangle 54">
            <a:extLst>
              <a:ext uri="{FF2B5EF4-FFF2-40B4-BE49-F238E27FC236}">
                <a16:creationId xmlns:a16="http://schemas.microsoft.com/office/drawing/2014/main" id="{46E6B4A6-908E-4DDE-B23B-1950027EA105}"/>
              </a:ext>
            </a:extLst>
          </p:cNvPr>
          <p:cNvSpPr/>
          <p:nvPr/>
        </p:nvSpPr>
        <p:spPr bwMode="auto">
          <a:xfrm>
            <a:off x="1212695" y="4985187"/>
            <a:ext cx="1882340" cy="10911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8" name="Graphic 47">
            <a:extLst>
              <a:ext uri="{FF2B5EF4-FFF2-40B4-BE49-F238E27FC236}">
                <a16:creationId xmlns:a16="http://schemas.microsoft.com/office/drawing/2014/main" id="{AB274FB7-6D0C-475B-A3F2-B9414CB124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857998" y="5256741"/>
            <a:ext cx="403078" cy="403078"/>
          </a:xfrm>
          <a:prstGeom prst="rect">
            <a:avLst/>
          </a:prstGeom>
        </p:spPr>
      </p:pic>
      <p:sp>
        <p:nvSpPr>
          <p:cNvPr id="50" name="TextBox 49">
            <a:extLst>
              <a:ext uri="{FF2B5EF4-FFF2-40B4-BE49-F238E27FC236}">
                <a16:creationId xmlns:a16="http://schemas.microsoft.com/office/drawing/2014/main" id="{DB66ADAC-5ACE-4605-AB4D-77AA30612BD6}"/>
              </a:ext>
            </a:extLst>
          </p:cNvPr>
          <p:cNvSpPr txBox="1"/>
          <p:nvPr/>
        </p:nvSpPr>
        <p:spPr>
          <a:xfrm>
            <a:off x="1368232" y="5630004"/>
            <a:ext cx="1322180" cy="633625"/>
          </a:xfrm>
          <a:prstGeom prst="rect">
            <a:avLst/>
          </a:prstGeom>
          <a:noFill/>
        </p:spPr>
        <p:txBody>
          <a:bodyPr wrap="square">
            <a:spAutoFit/>
          </a:bodyPr>
          <a:lstStyle/>
          <a:p>
            <a:pPr algn="ctr"/>
            <a:r>
              <a:rPr lang="fr-FR" sz="1176" b="1" dirty="0" err="1"/>
              <a:t>myVmPrivate</a:t>
            </a:r>
            <a:endParaRPr lang="fr-FR" sz="1176" b="1" dirty="0"/>
          </a:p>
          <a:p>
            <a:pPr algn="ctr"/>
            <a:r>
              <a:rPr lang="fr-FR" sz="1176" dirty="0"/>
              <a:t>10.0.1.4</a:t>
            </a:r>
          </a:p>
          <a:p>
            <a:pPr algn="ctr"/>
            <a:endParaRPr lang="fr-FR" sz="1176" b="1" dirty="0"/>
          </a:p>
        </p:txBody>
      </p:sp>
      <p:sp>
        <p:nvSpPr>
          <p:cNvPr id="56" name="TextBox 55">
            <a:extLst>
              <a:ext uri="{FF2B5EF4-FFF2-40B4-BE49-F238E27FC236}">
                <a16:creationId xmlns:a16="http://schemas.microsoft.com/office/drawing/2014/main" id="{D64EEC34-ABD5-4A8C-BE5D-4DA44B842470}"/>
              </a:ext>
            </a:extLst>
          </p:cNvPr>
          <p:cNvSpPr txBox="1"/>
          <p:nvPr/>
        </p:nvSpPr>
        <p:spPr>
          <a:xfrm>
            <a:off x="1183908" y="4968672"/>
            <a:ext cx="1882340" cy="273280"/>
          </a:xfrm>
          <a:prstGeom prst="rect">
            <a:avLst/>
          </a:prstGeom>
          <a:noFill/>
        </p:spPr>
        <p:txBody>
          <a:bodyPr wrap="square">
            <a:spAutoFit/>
          </a:bodyPr>
          <a:lstStyle/>
          <a:p>
            <a:pPr defTabSz="914367"/>
            <a:r>
              <a:rPr lang="fr-FR" sz="1176" b="1" dirty="0">
                <a:solidFill>
                  <a:srgbClr val="0070C0"/>
                </a:solidFill>
                <a:latin typeface="Segoe UI"/>
              </a:rPr>
              <a:t>Exercise1, Task5, Task6</a:t>
            </a:r>
          </a:p>
        </p:txBody>
      </p:sp>
      <p:cxnSp>
        <p:nvCxnSpPr>
          <p:cNvPr id="58" name="Straight Connector 57">
            <a:extLst>
              <a:ext uri="{FF2B5EF4-FFF2-40B4-BE49-F238E27FC236}">
                <a16:creationId xmlns:a16="http://schemas.microsoft.com/office/drawing/2014/main" id="{9E15D373-6996-40DA-95C5-A379B12BF5A5}"/>
              </a:ext>
            </a:extLst>
          </p:cNvPr>
          <p:cNvCxnSpPr/>
          <p:nvPr/>
        </p:nvCxnSpPr>
        <p:spPr>
          <a:xfrm>
            <a:off x="8514736" y="3450254"/>
            <a:ext cx="0" cy="85924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8156684-67EF-493E-94E6-3857C396A3F7}"/>
              </a:ext>
            </a:extLst>
          </p:cNvPr>
          <p:cNvCxnSpPr>
            <a:cxnSpLocks/>
          </p:cNvCxnSpPr>
          <p:nvPr/>
        </p:nvCxnSpPr>
        <p:spPr>
          <a:xfrm flipV="1">
            <a:off x="2309283" y="4523726"/>
            <a:ext cx="5931497" cy="960684"/>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3939F65-B974-43D7-9765-3AAD0E28D9E1}"/>
              </a:ext>
            </a:extLst>
          </p:cNvPr>
          <p:cNvCxnSpPr>
            <a:cxnSpLocks/>
          </p:cNvCxnSpPr>
          <p:nvPr/>
        </p:nvCxnSpPr>
        <p:spPr>
          <a:xfrm>
            <a:off x="2342023" y="3379658"/>
            <a:ext cx="5878716" cy="105077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5497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1233A-172A-43FD-827D-C0723284D402}"/>
              </a:ext>
            </a:extLst>
          </p:cNvPr>
          <p:cNvSpPr>
            <a:spLocks noGrp="1"/>
          </p:cNvSpPr>
          <p:nvPr>
            <p:ph type="title"/>
          </p:nvPr>
        </p:nvSpPr>
        <p:spPr/>
        <p:txBody>
          <a:bodyPr/>
          <a:lstStyle/>
          <a:p>
            <a:r>
              <a:rPr lang="en-US" dirty="0"/>
              <a:t>End of presentation</a:t>
            </a:r>
          </a:p>
        </p:txBody>
      </p:sp>
    </p:spTree>
    <p:extLst>
      <p:ext uri="{BB962C8B-B14F-4D97-AF65-F5344CB8AC3E}">
        <p14:creationId xmlns:p14="http://schemas.microsoft.com/office/powerpoint/2010/main" val="19589627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37EBA-C718-4411-B6EF-0F051B1D6304}"/>
              </a:ext>
            </a:extLst>
          </p:cNvPr>
          <p:cNvSpPr>
            <a:spLocks noGrp="1"/>
          </p:cNvSpPr>
          <p:nvPr>
            <p:ph type="title"/>
          </p:nvPr>
        </p:nvSpPr>
        <p:spPr/>
        <p:txBody>
          <a:bodyPr/>
          <a:lstStyle/>
          <a:p>
            <a:r>
              <a:rPr lang="en-US" dirty="0"/>
              <a:t>Azure Key Vault Cryptographic Keys</a:t>
            </a:r>
          </a:p>
        </p:txBody>
      </p:sp>
      <p:graphicFrame>
        <p:nvGraphicFramePr>
          <p:cNvPr id="3" name="Table 3">
            <a:extLst>
              <a:ext uri="{FF2B5EF4-FFF2-40B4-BE49-F238E27FC236}">
                <a16:creationId xmlns:a16="http://schemas.microsoft.com/office/drawing/2014/main" id="{85879767-E1D6-4853-B69E-BD742D1CDB41}"/>
              </a:ext>
            </a:extLst>
          </p:cNvPr>
          <p:cNvGraphicFramePr>
            <a:graphicFrameLocks noGrp="1"/>
          </p:cNvGraphicFramePr>
          <p:nvPr>
            <p:extLst>
              <p:ext uri="{D42A27DB-BD31-4B8C-83A1-F6EECF244321}">
                <p14:modId xmlns:p14="http://schemas.microsoft.com/office/powerpoint/2010/main" val="3074374766"/>
              </p:ext>
            </p:extLst>
          </p:nvPr>
        </p:nvGraphicFramePr>
        <p:xfrm>
          <a:off x="295275" y="1314840"/>
          <a:ext cx="11601450" cy="3870960"/>
        </p:xfrm>
        <a:graphic>
          <a:graphicData uri="http://schemas.openxmlformats.org/drawingml/2006/table">
            <a:tbl>
              <a:tblPr firstRow="1" bandRow="1">
                <a:tableStyleId>{5C22544A-7EE6-4342-B048-85BDC9FD1C3A}</a:tableStyleId>
              </a:tblPr>
              <a:tblGrid>
                <a:gridCol w="2516505">
                  <a:extLst>
                    <a:ext uri="{9D8B030D-6E8A-4147-A177-3AD203B41FA5}">
                      <a16:colId xmlns:a16="http://schemas.microsoft.com/office/drawing/2014/main" val="278998590"/>
                    </a:ext>
                  </a:extLst>
                </a:gridCol>
                <a:gridCol w="4480560">
                  <a:extLst>
                    <a:ext uri="{9D8B030D-6E8A-4147-A177-3AD203B41FA5}">
                      <a16:colId xmlns:a16="http://schemas.microsoft.com/office/drawing/2014/main" val="1207693031"/>
                    </a:ext>
                  </a:extLst>
                </a:gridCol>
                <a:gridCol w="4604385">
                  <a:extLst>
                    <a:ext uri="{9D8B030D-6E8A-4147-A177-3AD203B41FA5}">
                      <a16:colId xmlns:a16="http://schemas.microsoft.com/office/drawing/2014/main" val="927458666"/>
                    </a:ext>
                  </a:extLst>
                </a:gridCol>
              </a:tblGrid>
              <a:tr h="370840">
                <a:tc>
                  <a:txBody>
                    <a:bodyPr/>
                    <a:lstStyle/>
                    <a:p>
                      <a:r>
                        <a:rPr lang="en-US" sz="2000" b="0" dirty="0"/>
                        <a:t>Resource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r>
                        <a:rPr lang="en-US" sz="2000" b="0" dirty="0"/>
                        <a:t>Key protection methods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r>
                        <a:rPr lang="en-US" sz="2000" b="0" dirty="0"/>
                        <a:t>Data-plane base URL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968375705"/>
                  </a:ext>
                </a:extLst>
              </a:tr>
              <a:tr h="370840">
                <a:tc>
                  <a:txBody>
                    <a:bodyPr/>
                    <a:lstStyle/>
                    <a:p>
                      <a:endParaRPr lang="en-US" sz="1800" dirty="0"/>
                    </a:p>
                    <a:p>
                      <a:r>
                        <a:rPr lang="en-US" sz="1800" dirty="0"/>
                        <a:t>Vaults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800" dirty="0"/>
                    </a:p>
                    <a:p>
                      <a:r>
                        <a:rPr lang="en-US" sz="1800" dirty="0"/>
                        <a:t>Software-protected</a:t>
                      </a:r>
                    </a:p>
                    <a:p>
                      <a:endParaRPr lang="en-US" sz="1800" dirty="0"/>
                    </a:p>
                    <a:p>
                      <a:endParaRPr lang="en-US" sz="1800" dirty="0"/>
                    </a:p>
                    <a:p>
                      <a:r>
                        <a:rPr lang="en-US" sz="1800" b="1" dirty="0"/>
                        <a:t>and</a:t>
                      </a:r>
                    </a:p>
                    <a:p>
                      <a:endParaRPr lang="en-US" sz="1800" dirty="0"/>
                    </a:p>
                    <a:p>
                      <a:endParaRPr lang="en-US" sz="1800" dirty="0"/>
                    </a:p>
                    <a:p>
                      <a:r>
                        <a:rPr lang="en-US" sz="1800" dirty="0"/>
                        <a:t>HSM-protected (with Premium SKU)</a:t>
                      </a:r>
                    </a:p>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800" dirty="0"/>
                    </a:p>
                    <a:p>
                      <a:r>
                        <a:rPr lang="en-US" sz="1800" dirty="0"/>
                        <a:t>https://{vault-name}.vault.azure.net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4572947"/>
                  </a:ext>
                </a:extLst>
              </a:tr>
              <a:tr h="370840">
                <a:tc>
                  <a:txBody>
                    <a:bodyPr/>
                    <a:lstStyle/>
                    <a:p>
                      <a:endParaRPr lang="en-US" sz="1800" dirty="0"/>
                    </a:p>
                    <a:p>
                      <a:r>
                        <a:rPr lang="en-US" sz="1800" dirty="0"/>
                        <a:t>Managed HSMs</a:t>
                      </a:r>
                    </a:p>
                    <a:p>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800" dirty="0"/>
                        <a:t>HSM-protected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t>https://{hsm-name}.managedhsm.azure.net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3744771"/>
                  </a:ext>
                </a:extLst>
              </a:tr>
            </a:tbl>
          </a:graphicData>
        </a:graphic>
      </p:graphicFrame>
      <p:sp>
        <p:nvSpPr>
          <p:cNvPr id="7" name="Rectangle 6">
            <a:extLst>
              <a:ext uri="{FF2B5EF4-FFF2-40B4-BE49-F238E27FC236}">
                <a16:creationId xmlns:a16="http://schemas.microsoft.com/office/drawing/2014/main" id="{493D0E0E-14F6-4C94-85DD-2F56FB54AF17}"/>
              </a:ext>
            </a:extLst>
          </p:cNvPr>
          <p:cNvSpPr/>
          <p:nvPr/>
        </p:nvSpPr>
        <p:spPr>
          <a:xfrm>
            <a:off x="1095375" y="5612554"/>
            <a:ext cx="9683116" cy="788246"/>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1" i="0" u="none" strike="noStrike" kern="0" cap="none" spc="0" normalizeH="0" baseline="0" noProof="0" dirty="0">
                <a:ln>
                  <a:noFill/>
                </a:ln>
                <a:effectLst/>
                <a:uLnTx/>
                <a:uFillTx/>
                <a:latin typeface="Segoe UI"/>
                <a:ea typeface="+mn-ea"/>
                <a:cs typeface="+mn-cs"/>
              </a:rPr>
              <a:t>Note</a:t>
            </a:r>
            <a:r>
              <a:rPr kumimoji="0" lang="en-US" sz="2000" i="0" u="none" strike="noStrike" kern="0" cap="none" spc="0" normalizeH="0" baseline="0" noProof="0" dirty="0">
                <a:ln>
                  <a:noFill/>
                </a:ln>
                <a:effectLst/>
                <a:uLnTx/>
                <a:uFillTx/>
                <a:latin typeface="Segoe UI"/>
                <a:ea typeface="+mn-ea"/>
                <a:cs typeface="+mn-cs"/>
              </a:rPr>
              <a:t>: </a:t>
            </a:r>
            <a:r>
              <a:rPr kumimoji="0" lang="en-US" sz="2000" b="0" i="0" u="none" strike="noStrike" kern="0" cap="none" spc="0" normalizeH="0" baseline="0" noProof="0" dirty="0">
                <a:ln>
                  <a:noFill/>
                </a:ln>
                <a:effectLst/>
                <a:uLnTx/>
                <a:uFillTx/>
                <a:latin typeface="Segoe UI"/>
                <a:ea typeface="+mn-ea"/>
                <a:cs typeface="+mn-cs"/>
              </a:rPr>
              <a:t>Vaults also allow you to store and manage several types of objects like secrets, certificates and storage account keys, in addition to cryptographic keys.</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985BC99-48F5-E68B-A456-0CEB33A6AC3B}"/>
                  </a:ext>
                </a:extLst>
              </p14:cNvPr>
              <p14:cNvContentPartPr/>
              <p14:nvPr/>
            </p14:nvContentPartPr>
            <p14:xfrm>
              <a:off x="1322280" y="1764720"/>
              <a:ext cx="8206200" cy="3255480"/>
            </p14:xfrm>
          </p:contentPart>
        </mc:Choice>
        <mc:Fallback xmlns="">
          <p:pic>
            <p:nvPicPr>
              <p:cNvPr id="4" name="Ink 3">
                <a:extLst>
                  <a:ext uri="{FF2B5EF4-FFF2-40B4-BE49-F238E27FC236}">
                    <a16:creationId xmlns:a16="http://schemas.microsoft.com/office/drawing/2014/main" id="{0985BC99-48F5-E68B-A456-0CEB33A6AC3B}"/>
                  </a:ext>
                </a:extLst>
              </p:cNvPr>
              <p:cNvPicPr/>
              <p:nvPr/>
            </p:nvPicPr>
            <p:blipFill>
              <a:blip r:embed="rId4"/>
              <a:stretch>
                <a:fillRect/>
              </a:stretch>
            </p:blipFill>
            <p:spPr>
              <a:xfrm>
                <a:off x="1312920" y="1755360"/>
                <a:ext cx="8224920" cy="3274200"/>
              </a:xfrm>
              <a:prstGeom prst="rect">
                <a:avLst/>
              </a:prstGeom>
            </p:spPr>
          </p:pic>
        </mc:Fallback>
      </mc:AlternateContent>
    </p:spTree>
    <p:extLst>
      <p:ext uri="{BB962C8B-B14F-4D97-AF65-F5344CB8AC3E}">
        <p14:creationId xmlns:p14="http://schemas.microsoft.com/office/powerpoint/2010/main" val="2083877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37EBA-C718-4411-B6EF-0F051B1D6304}"/>
              </a:ext>
            </a:extLst>
          </p:cNvPr>
          <p:cNvSpPr>
            <a:spLocks noGrp="1"/>
          </p:cNvSpPr>
          <p:nvPr>
            <p:ph type="title"/>
          </p:nvPr>
        </p:nvSpPr>
        <p:spPr/>
        <p:txBody>
          <a:bodyPr/>
          <a:lstStyle/>
          <a:p>
            <a:r>
              <a:rPr lang="en-US" dirty="0"/>
              <a:t>Key Types and Protection Methods</a:t>
            </a:r>
          </a:p>
        </p:txBody>
      </p:sp>
      <p:graphicFrame>
        <p:nvGraphicFramePr>
          <p:cNvPr id="4" name="Table 4">
            <a:extLst>
              <a:ext uri="{FF2B5EF4-FFF2-40B4-BE49-F238E27FC236}">
                <a16:creationId xmlns:a16="http://schemas.microsoft.com/office/drawing/2014/main" id="{E6BF62FC-9FCD-4DE6-9ED5-4EF2110FDD21}"/>
              </a:ext>
            </a:extLst>
          </p:cNvPr>
          <p:cNvGraphicFramePr>
            <a:graphicFrameLocks noGrp="1"/>
          </p:cNvGraphicFramePr>
          <p:nvPr/>
        </p:nvGraphicFramePr>
        <p:xfrm>
          <a:off x="148590" y="2020958"/>
          <a:ext cx="11807190" cy="1483360"/>
        </p:xfrm>
        <a:graphic>
          <a:graphicData uri="http://schemas.openxmlformats.org/drawingml/2006/table">
            <a:tbl>
              <a:tblPr firstRow="1" bandRow="1">
                <a:tableStyleId>{5C22544A-7EE6-4342-B048-85BDC9FD1C3A}</a:tableStyleId>
              </a:tblPr>
              <a:tblGrid>
                <a:gridCol w="4012705">
                  <a:extLst>
                    <a:ext uri="{9D8B030D-6E8A-4147-A177-3AD203B41FA5}">
                      <a16:colId xmlns:a16="http://schemas.microsoft.com/office/drawing/2014/main" val="1288842125"/>
                    </a:ext>
                  </a:extLst>
                </a:gridCol>
                <a:gridCol w="3882325">
                  <a:extLst>
                    <a:ext uri="{9D8B030D-6E8A-4147-A177-3AD203B41FA5}">
                      <a16:colId xmlns:a16="http://schemas.microsoft.com/office/drawing/2014/main" val="61525934"/>
                    </a:ext>
                  </a:extLst>
                </a:gridCol>
                <a:gridCol w="3912160">
                  <a:extLst>
                    <a:ext uri="{9D8B030D-6E8A-4147-A177-3AD203B41FA5}">
                      <a16:colId xmlns:a16="http://schemas.microsoft.com/office/drawing/2014/main" val="5614737"/>
                    </a:ext>
                  </a:extLst>
                </a:gridCol>
              </a:tblGrid>
              <a:tr h="370840">
                <a:tc>
                  <a:txBody>
                    <a:bodyPr/>
                    <a:lstStyle/>
                    <a:p>
                      <a:r>
                        <a:rPr lang="en-US" b="0" dirty="0"/>
                        <a:t>Key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r>
                        <a:rPr lang="en-US" b="0" dirty="0"/>
                        <a:t>Vaults (Premium SKU only)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r>
                        <a:rPr lang="en-US" b="0" dirty="0"/>
                        <a:t>Managed HSMs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99550072"/>
                  </a:ext>
                </a:extLst>
              </a:tr>
              <a:tr h="370840">
                <a:tc>
                  <a:txBody>
                    <a:bodyPr/>
                    <a:lstStyle/>
                    <a:p>
                      <a:r>
                        <a:rPr lang="en-US" sz="1600" dirty="0"/>
                        <a:t>EC-HSM: Elliptic Curve key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600" dirty="0"/>
                        <a:t>Supported (P-256, P-384, P-521, P-256K)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Supported (P-256, P-256K, P-384, P-521)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7916157"/>
                  </a:ext>
                </a:extLst>
              </a:tr>
              <a:tr h="370840">
                <a:tc>
                  <a:txBody>
                    <a:bodyPr/>
                    <a:lstStyle/>
                    <a:p>
                      <a:r>
                        <a:rPr lang="en-US" sz="1600" dirty="0"/>
                        <a:t>RSA-HSM: RSA key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600" dirty="0"/>
                        <a:t>Supported (2048-bit, 3072-bit, 4096-bit)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Supported (2048-bit, 3072-bit, 4096-bit)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3739013"/>
                  </a:ext>
                </a:extLst>
              </a:tr>
              <a:tr h="370840">
                <a:tc>
                  <a:txBody>
                    <a:bodyPr/>
                    <a:lstStyle/>
                    <a:p>
                      <a:r>
                        <a:rPr lang="en-US" sz="1600" dirty="0"/>
                        <a:t>oct-HSM: Symmetric key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600" dirty="0"/>
                        <a:t>Not supported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Supported (128-bit, 192-bit, 256-bit)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1228753"/>
                  </a:ext>
                </a:extLst>
              </a:tr>
            </a:tbl>
          </a:graphicData>
        </a:graphic>
      </p:graphicFrame>
      <p:graphicFrame>
        <p:nvGraphicFramePr>
          <p:cNvPr id="5" name="Table 4">
            <a:extLst>
              <a:ext uri="{FF2B5EF4-FFF2-40B4-BE49-F238E27FC236}">
                <a16:creationId xmlns:a16="http://schemas.microsoft.com/office/drawing/2014/main" id="{9D404974-D185-4766-A557-E8C75A7D9F99}"/>
              </a:ext>
            </a:extLst>
          </p:cNvPr>
          <p:cNvGraphicFramePr>
            <a:graphicFrameLocks noGrp="1"/>
          </p:cNvGraphicFramePr>
          <p:nvPr/>
        </p:nvGraphicFramePr>
        <p:xfrm>
          <a:off x="148590" y="4894354"/>
          <a:ext cx="11807190" cy="1112520"/>
        </p:xfrm>
        <a:graphic>
          <a:graphicData uri="http://schemas.openxmlformats.org/drawingml/2006/table">
            <a:tbl>
              <a:tblPr firstRow="1" bandRow="1">
                <a:tableStyleId>{5C22544A-7EE6-4342-B048-85BDC9FD1C3A}</a:tableStyleId>
              </a:tblPr>
              <a:tblGrid>
                <a:gridCol w="4051451">
                  <a:extLst>
                    <a:ext uri="{9D8B030D-6E8A-4147-A177-3AD203B41FA5}">
                      <a16:colId xmlns:a16="http://schemas.microsoft.com/office/drawing/2014/main" val="1288842125"/>
                    </a:ext>
                  </a:extLst>
                </a:gridCol>
                <a:gridCol w="3905573">
                  <a:extLst>
                    <a:ext uri="{9D8B030D-6E8A-4147-A177-3AD203B41FA5}">
                      <a16:colId xmlns:a16="http://schemas.microsoft.com/office/drawing/2014/main" val="61525934"/>
                    </a:ext>
                  </a:extLst>
                </a:gridCol>
                <a:gridCol w="3850166">
                  <a:extLst>
                    <a:ext uri="{9D8B030D-6E8A-4147-A177-3AD203B41FA5}">
                      <a16:colId xmlns:a16="http://schemas.microsoft.com/office/drawing/2014/main" val="5614737"/>
                    </a:ext>
                  </a:extLst>
                </a:gridCol>
              </a:tblGrid>
              <a:tr h="370840">
                <a:tc>
                  <a:txBody>
                    <a:bodyPr/>
                    <a:lstStyle/>
                    <a:p>
                      <a:r>
                        <a:rPr lang="en-US" b="0" dirty="0"/>
                        <a:t>Key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r>
                        <a:rPr lang="en-US" b="0" dirty="0"/>
                        <a:t>Vaults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r>
                        <a:rPr lang="en-US" b="0" dirty="0"/>
                        <a:t>Managed HSMs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99550072"/>
                  </a:ext>
                </a:extLst>
              </a:tr>
              <a:tr h="370840">
                <a:tc>
                  <a:txBody>
                    <a:bodyPr/>
                    <a:lstStyle/>
                    <a:p>
                      <a:r>
                        <a:rPr lang="en-US" sz="1600" dirty="0"/>
                        <a:t>RSA: "Software-protected" RSA key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600" dirty="0"/>
                        <a:t>Supported (2048-bit, 3072-bit, 4096-bit)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Not supported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7916157"/>
                  </a:ext>
                </a:extLst>
              </a:tr>
              <a:tr h="370840">
                <a:tc>
                  <a:txBody>
                    <a:bodyPr/>
                    <a:lstStyle/>
                    <a:p>
                      <a:r>
                        <a:rPr lang="en-US" sz="1600" dirty="0"/>
                        <a:t>EC: "Software-protected" Elliptic Curve key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600" dirty="0"/>
                        <a:t>Supported (P-256, P-384, P-521, P-256K)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Not supported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3739013"/>
                  </a:ext>
                </a:extLst>
              </a:tr>
            </a:tbl>
          </a:graphicData>
        </a:graphic>
      </p:graphicFrame>
      <p:sp>
        <p:nvSpPr>
          <p:cNvPr id="9" name="Text Placeholder 3">
            <a:extLst>
              <a:ext uri="{FF2B5EF4-FFF2-40B4-BE49-F238E27FC236}">
                <a16:creationId xmlns:a16="http://schemas.microsoft.com/office/drawing/2014/main" id="{17A81BED-9794-41C8-AAE3-3CDFA9F347BC}"/>
              </a:ext>
            </a:extLst>
          </p:cNvPr>
          <p:cNvSpPr txBox="1">
            <a:spLocks/>
          </p:cNvSpPr>
          <p:nvPr/>
        </p:nvSpPr>
        <p:spPr>
          <a:xfrm>
            <a:off x="4334682" y="4280782"/>
            <a:ext cx="3435006" cy="439566"/>
          </a:xfrm>
          <a:prstGeom prst="rect">
            <a:avLst/>
          </a:prstGeom>
          <a:solidFill>
            <a:schemeClr val="accent1">
              <a:lumMod val="50000"/>
            </a:schemeClr>
          </a:solidFill>
        </p:spPr>
        <p:style>
          <a:lnRef idx="0">
            <a:scrgbClr r="0" g="0" b="0"/>
          </a:lnRef>
          <a:fillRef idx="0">
            <a:scrgbClr r="0" g="0" b="0"/>
          </a:fillRef>
          <a:effectRef idx="0">
            <a:scrgbClr r="0" g="0" b="0"/>
          </a:effectRef>
          <a:fontRef idx="major"/>
        </p:style>
        <p:txBody>
          <a:bodyPr lIns="91440" tIns="45720" rIns="91440" bIns="4572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0" algn="l" defTabSz="9318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Software-protected keys</a:t>
            </a:r>
          </a:p>
        </p:txBody>
      </p:sp>
      <p:sp>
        <p:nvSpPr>
          <p:cNvPr id="11" name="Text Placeholder 3">
            <a:extLst>
              <a:ext uri="{FF2B5EF4-FFF2-40B4-BE49-F238E27FC236}">
                <a16:creationId xmlns:a16="http://schemas.microsoft.com/office/drawing/2014/main" id="{67BC54B2-489A-47C8-A545-B134DE389A6E}"/>
              </a:ext>
            </a:extLst>
          </p:cNvPr>
          <p:cNvSpPr txBox="1">
            <a:spLocks/>
          </p:cNvSpPr>
          <p:nvPr/>
        </p:nvSpPr>
        <p:spPr>
          <a:xfrm>
            <a:off x="4262034" y="1407386"/>
            <a:ext cx="3435006" cy="439566"/>
          </a:xfrm>
          <a:prstGeom prst="rect">
            <a:avLst/>
          </a:prstGeom>
          <a:solidFill>
            <a:schemeClr val="accent1">
              <a:lumMod val="50000"/>
            </a:schemeClr>
          </a:solidFill>
        </p:spPr>
        <p:style>
          <a:lnRef idx="0">
            <a:scrgbClr r="0" g="0" b="0"/>
          </a:lnRef>
          <a:fillRef idx="0">
            <a:scrgbClr r="0" g="0" b="0"/>
          </a:fillRef>
          <a:effectRef idx="0">
            <a:scrgbClr r="0" g="0" b="0"/>
          </a:effectRef>
          <a:fontRef idx="major"/>
        </p:style>
        <p:txBody>
          <a:bodyPr lIns="91440" tIns="45720" rIns="91440" bIns="4572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0" algn="l" defTabSz="9318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000" spc="0" dirty="0">
                <a:solidFill>
                  <a:srgbClr val="FFFFFF"/>
                </a:solidFill>
                <a:latin typeface="Segoe UI"/>
              </a:rPr>
              <a:t>HSM</a:t>
            </a:r>
            <a:r>
              <a:rPr kumimoji="0" lang="en-US" sz="2000" b="0" i="0" u="none" strike="noStrike" kern="1200" cap="none" spc="0" normalizeH="0" baseline="0" noProof="0" dirty="0">
                <a:ln>
                  <a:noFill/>
                </a:ln>
                <a:solidFill>
                  <a:srgbClr val="FFFFFF"/>
                </a:solidFill>
                <a:effectLst/>
                <a:uLnTx/>
                <a:uFillTx/>
                <a:latin typeface="Segoe UI"/>
                <a:ea typeface="+mn-ea"/>
                <a:cs typeface="+mn-cs"/>
              </a:rPr>
              <a:t>-protected keys</a:t>
            </a:r>
          </a:p>
        </p:txBody>
      </p:sp>
    </p:spTree>
    <p:extLst>
      <p:ext uri="{BB962C8B-B14F-4D97-AF65-F5344CB8AC3E}">
        <p14:creationId xmlns:p14="http://schemas.microsoft.com/office/powerpoint/2010/main" val="11503340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37EBA-C718-4411-B6EF-0F051B1D6304}"/>
              </a:ext>
            </a:extLst>
          </p:cNvPr>
          <p:cNvSpPr>
            <a:spLocks noGrp="1"/>
          </p:cNvSpPr>
          <p:nvPr>
            <p:ph type="title"/>
          </p:nvPr>
        </p:nvSpPr>
        <p:spPr/>
        <p:txBody>
          <a:bodyPr/>
          <a:lstStyle/>
          <a:p>
            <a:r>
              <a:rPr lang="en-US" dirty="0"/>
              <a:t>Key Types and Protection Methods (cont’d)</a:t>
            </a:r>
          </a:p>
        </p:txBody>
      </p:sp>
      <p:graphicFrame>
        <p:nvGraphicFramePr>
          <p:cNvPr id="4" name="Table 4">
            <a:extLst>
              <a:ext uri="{FF2B5EF4-FFF2-40B4-BE49-F238E27FC236}">
                <a16:creationId xmlns:a16="http://schemas.microsoft.com/office/drawing/2014/main" id="{E6BF62FC-9FCD-4DE6-9ED5-4EF2110FDD21}"/>
              </a:ext>
            </a:extLst>
          </p:cNvPr>
          <p:cNvGraphicFramePr>
            <a:graphicFrameLocks noGrp="1"/>
          </p:cNvGraphicFramePr>
          <p:nvPr/>
        </p:nvGraphicFramePr>
        <p:xfrm>
          <a:off x="317770" y="2555979"/>
          <a:ext cx="11556460" cy="1483360"/>
        </p:xfrm>
        <a:graphic>
          <a:graphicData uri="http://schemas.openxmlformats.org/drawingml/2006/table">
            <a:tbl>
              <a:tblPr firstRow="1" bandRow="1">
                <a:tableStyleId>{5C22544A-7EE6-4342-B048-85BDC9FD1C3A}</a:tableStyleId>
              </a:tblPr>
              <a:tblGrid>
                <a:gridCol w="5873653">
                  <a:extLst>
                    <a:ext uri="{9D8B030D-6E8A-4147-A177-3AD203B41FA5}">
                      <a16:colId xmlns:a16="http://schemas.microsoft.com/office/drawing/2014/main" val="1288842125"/>
                    </a:ext>
                  </a:extLst>
                </a:gridCol>
                <a:gridCol w="5682807">
                  <a:extLst>
                    <a:ext uri="{9D8B030D-6E8A-4147-A177-3AD203B41FA5}">
                      <a16:colId xmlns:a16="http://schemas.microsoft.com/office/drawing/2014/main" val="61525934"/>
                    </a:ext>
                  </a:extLst>
                </a:gridCol>
              </a:tblGrid>
              <a:tr h="370840">
                <a:tc>
                  <a:txBody>
                    <a:bodyPr/>
                    <a:lstStyle/>
                    <a:p>
                      <a:pPr algn="l"/>
                      <a:r>
                        <a:rPr lang="en-US" b="0" dirty="0"/>
                        <a:t>Key type and destination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l"/>
                      <a:r>
                        <a:rPr lang="en-US" b="0" dirty="0"/>
                        <a:t>Compliance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99550072"/>
                  </a:ext>
                </a:extLst>
              </a:tr>
              <a:tr h="370840">
                <a:tc>
                  <a:txBody>
                    <a:bodyPr/>
                    <a:lstStyle/>
                    <a:p>
                      <a:pPr algn="l"/>
                      <a:r>
                        <a:rPr lang="en-US" sz="1600" dirty="0"/>
                        <a:t>Software-protected keys in vaults (Premium &amp; Standard SKUs)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600" dirty="0"/>
                        <a:t>FIPS 140-2 Level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7916157"/>
                  </a:ext>
                </a:extLst>
              </a:tr>
              <a:tr h="370840">
                <a:tc>
                  <a:txBody>
                    <a:bodyPr/>
                    <a:lstStyle/>
                    <a:p>
                      <a:pPr algn="l"/>
                      <a:r>
                        <a:rPr lang="en-US" sz="1600" dirty="0"/>
                        <a:t>HSM-protected keys in vaults (Premium SKU)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600" dirty="0"/>
                        <a:t>FIPS 140-2 Level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3739013"/>
                  </a:ext>
                </a:extLst>
              </a:tr>
              <a:tr h="370840">
                <a:tc>
                  <a:txBody>
                    <a:bodyPr/>
                    <a:lstStyle/>
                    <a:p>
                      <a:pPr algn="l"/>
                      <a:r>
                        <a:rPr lang="en-US" sz="1600" dirty="0"/>
                        <a:t>HSM-protected keys in Managed HSM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600" dirty="0"/>
                        <a:t>FIPS 140-2 Level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1228753"/>
                  </a:ext>
                </a:extLst>
              </a:tr>
            </a:tbl>
          </a:graphicData>
        </a:graphic>
      </p:graphicFrame>
      <p:sp>
        <p:nvSpPr>
          <p:cNvPr id="3" name="Text Placeholder 3">
            <a:extLst>
              <a:ext uri="{FF2B5EF4-FFF2-40B4-BE49-F238E27FC236}">
                <a16:creationId xmlns:a16="http://schemas.microsoft.com/office/drawing/2014/main" id="{5465A438-3923-4C12-8484-E242130DADBD}"/>
              </a:ext>
            </a:extLst>
          </p:cNvPr>
          <p:cNvSpPr txBox="1">
            <a:spLocks/>
          </p:cNvSpPr>
          <p:nvPr/>
        </p:nvSpPr>
        <p:spPr>
          <a:xfrm>
            <a:off x="4262034" y="1854859"/>
            <a:ext cx="3435006" cy="439566"/>
          </a:xfrm>
          <a:prstGeom prst="rect">
            <a:avLst/>
          </a:prstGeom>
          <a:solidFill>
            <a:schemeClr val="accent1">
              <a:lumMod val="50000"/>
            </a:schemeClr>
          </a:solidFill>
        </p:spPr>
        <p:style>
          <a:lnRef idx="0">
            <a:scrgbClr r="0" g="0" b="0"/>
          </a:lnRef>
          <a:fillRef idx="0">
            <a:scrgbClr r="0" g="0" b="0"/>
          </a:fillRef>
          <a:effectRef idx="0">
            <a:scrgbClr r="0" g="0" b="0"/>
          </a:effectRef>
          <a:fontRef idx="major"/>
        </p:style>
        <p:txBody>
          <a:bodyPr lIns="91440" tIns="45720" rIns="91440" bIns="4572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0" algn="ctr" defTabSz="9318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000" spc="0" dirty="0">
                <a:solidFill>
                  <a:srgbClr val="FFFFFF"/>
                </a:solidFill>
                <a:latin typeface="Segoe UI"/>
              </a:rPr>
              <a:t>Compliance</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39947551"/>
      </p:ext>
    </p:extLst>
  </p:cSld>
  <p:clrMapOvr>
    <a:masterClrMapping/>
  </p:clrMapOvr>
  <p:transition>
    <p:fade/>
  </p:transition>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escription xmlns="e8bab37c-6053-4066-b569-fd9fbae908bd" xsi:nil="true"/>
    <_ip_UnifiedCompliancePolicyUIAction xmlns="http://schemas.microsoft.com/sharepoint/v3" xsi:nil="true"/>
    <_ip_UnifiedCompliancePolicyProperties xmlns="http://schemas.microsoft.com/sharepoint/v3" xsi:nil="true"/>
    <lcf76f155ced4ddcb4097134ff3c332f xmlns="e8bab37c-6053-4066-b569-fd9fbae908bd">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29163849240324E9E04492C11FECC70" ma:contentTypeVersion="18" ma:contentTypeDescription="Create a new document." ma:contentTypeScope="" ma:versionID="e160c76efe473ad5090ac841458f42d7">
  <xsd:schema xmlns:xsd="http://www.w3.org/2001/XMLSchema" xmlns:xs="http://www.w3.org/2001/XMLSchema" xmlns:p="http://schemas.microsoft.com/office/2006/metadata/properties" xmlns:ns1="http://schemas.microsoft.com/sharepoint/v3" xmlns:ns2="e8bab37c-6053-4066-b569-fd9fbae908bd" xmlns:ns3="1d16016b-1e11-4dbd-8bd0-b44cb6539c58" xmlns:ns4="230e9df3-be65-4c73-a93b-d1236ebd677e" targetNamespace="http://schemas.microsoft.com/office/2006/metadata/properties" ma:root="true" ma:fieldsID="61813807f44a0d5ecea062ff94537e27" ns1:_="" ns2:_="" ns3:_="" ns4:_="">
    <xsd:import namespace="http://schemas.microsoft.com/sharepoint/v3"/>
    <xsd:import namespace="e8bab37c-6053-4066-b569-fd9fbae908bd"/>
    <xsd:import namespace="1d16016b-1e11-4dbd-8bd0-b44cb6539c58"/>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DateTaken" minOccurs="0"/>
                <xsd:element ref="ns1:_ip_UnifiedCompliancePolicyProperties" minOccurs="0"/>
                <xsd:element ref="ns1:_ip_UnifiedCompliancePolicyUIAction" minOccurs="0"/>
                <xsd:element ref="ns2:MediaServiceGenerationTime" minOccurs="0"/>
                <xsd:element ref="ns2:MediaServiceEventHashCode" minOccurs="0"/>
                <xsd:element ref="ns2:Description" minOccurs="0"/>
                <xsd:element ref="ns3:SharedWithUsers" minOccurs="0"/>
                <xsd:element ref="ns3:SharedWithDetail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bab37c-6053-4066-b569-fd9fbae908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Description" ma:index="18" nillable="true" ma:displayName="Description" ma:format="Dropdown" ma:internalName="Description">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d16016b-1e11-4dbd-8bd0-b44cb6539c58"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4c30d077-ef4f-4e82-b228-e78667907e38}" ma:internalName="TaxCatchAll" ma:showField="CatchAllData" ma:web="1d16016b-1e11-4dbd-8bd0-b44cb6539c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BED9ECC-B34D-4757-9E49-FCCF036D3986}">
  <ds:schemaRefs>
    <ds:schemaRef ds:uri="http://schemas.microsoft.com/sharepoint/v3/contenttype/forms"/>
  </ds:schemaRefs>
</ds:datastoreItem>
</file>

<file path=customXml/itemProps2.xml><?xml version="1.0" encoding="utf-8"?>
<ds:datastoreItem xmlns:ds="http://schemas.openxmlformats.org/officeDocument/2006/customXml" ds:itemID="{CACBDFB3-7742-4CA1-BEEA-6C25040B156D}">
  <ds:schemaRefs>
    <ds:schemaRef ds:uri="http://www.w3.org/XML/1998/namespace"/>
    <ds:schemaRef ds:uri="http://schemas.microsoft.com/office/2006/documentManagement/types"/>
    <ds:schemaRef ds:uri="http://purl.org/dc/terms/"/>
    <ds:schemaRef ds:uri="e8bab37c-6053-4066-b569-fd9fbae908bd"/>
    <ds:schemaRef ds:uri="http://purl.org/dc/elements/1.1/"/>
    <ds:schemaRef ds:uri="1d16016b-1e11-4dbd-8bd0-b44cb6539c58"/>
    <ds:schemaRef ds:uri="http://schemas.microsoft.com/office/infopath/2007/PartnerControls"/>
    <ds:schemaRef ds:uri="http://schemas.openxmlformats.org/package/2006/metadata/core-properties"/>
    <ds:schemaRef ds:uri="http://schemas.microsoft.com/sharepoint/v3"/>
    <ds:schemaRef ds:uri="http://schemas.microsoft.com/office/2006/metadata/properties"/>
    <ds:schemaRef ds:uri="http://purl.org/dc/dcmitype/"/>
    <ds:schemaRef ds:uri="230e9df3-be65-4c73-a93b-d1236ebd677e"/>
  </ds:schemaRefs>
</ds:datastoreItem>
</file>

<file path=customXml/itemProps3.xml><?xml version="1.0" encoding="utf-8"?>
<ds:datastoreItem xmlns:ds="http://schemas.openxmlformats.org/officeDocument/2006/customXml" ds:itemID="{BB59F8C8-B2C0-4BC2-B93E-0729B57A6F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bab37c-6053-4066-b569-fd9fbae908bd"/>
    <ds:schemaRef ds:uri="1d16016b-1e11-4dbd-8bd0-b44cb6539c58"/>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16-9_Illustration_2018_Cloud_011</Template>
  <TotalTime>0</TotalTime>
  <Words>14169</Words>
  <Application>Microsoft Office PowerPoint</Application>
  <PresentationFormat>Widescreen</PresentationFormat>
  <Paragraphs>1139</Paragraphs>
  <Slides>66</Slides>
  <Notes>60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6" baseType="lpstr">
      <vt:lpstr>Arial</vt:lpstr>
      <vt:lpstr>Calibri</vt:lpstr>
      <vt:lpstr>Segoe UI</vt:lpstr>
      <vt:lpstr>Segoe UI Light</vt:lpstr>
      <vt:lpstr>Segoe UI Semibold</vt:lpstr>
      <vt:lpstr>Segoe UI Semilight</vt:lpstr>
      <vt:lpstr>Segoe UI VSS (Regular)</vt:lpstr>
      <vt:lpstr>Wingdings</vt:lpstr>
      <vt:lpstr>WHITE TEMPLATE</vt:lpstr>
      <vt:lpstr>Bitmap Image</vt:lpstr>
      <vt:lpstr>AZ-500  Microsoft Azure Security Technologies</vt:lpstr>
      <vt:lpstr>AZ-500 Agenda</vt:lpstr>
      <vt:lpstr>Learning Path: Data and Application Security </vt:lpstr>
      <vt:lpstr>Azure Key Vault</vt:lpstr>
      <vt:lpstr>Azure Key Vault</vt:lpstr>
      <vt:lpstr>Azure Key Vault Overview</vt:lpstr>
      <vt:lpstr>Azure Key Vault Cryptographic Keys</vt:lpstr>
      <vt:lpstr>Key Types and Protection Methods</vt:lpstr>
      <vt:lpstr>Key Types and Protection Methods (cont’d)</vt:lpstr>
      <vt:lpstr>Azure Key Vault Secrets</vt:lpstr>
      <vt:lpstr>Azure Key Vault Certificates </vt:lpstr>
      <vt:lpstr>  Azure Key Vault Certificates - Exportable or Non-Exportable Key</vt:lpstr>
      <vt:lpstr>Azure Key Vault Keys (cont’d) </vt:lpstr>
      <vt:lpstr>Key Vault Access </vt:lpstr>
      <vt:lpstr>Key Vault Example</vt:lpstr>
      <vt:lpstr>Customer Managed Keys</vt:lpstr>
      <vt:lpstr>Key Vault Secrets</vt:lpstr>
      <vt:lpstr>Key and Secret Rotation</vt:lpstr>
      <vt:lpstr>Key Vault Safety and Recovery Features</vt:lpstr>
      <vt:lpstr>Demonstrations: Azure Key Vault</vt:lpstr>
      <vt:lpstr>Azure Dedicated HSM (Hardware Security Module)</vt:lpstr>
      <vt:lpstr>Additional Study – Azure Key Vault</vt:lpstr>
      <vt:lpstr>Storage Security</vt:lpstr>
      <vt:lpstr>Storage Security </vt:lpstr>
      <vt:lpstr>Data Sovereignty</vt:lpstr>
      <vt:lpstr>Azure Storage Access</vt:lpstr>
      <vt:lpstr>Shared Access Signatures</vt:lpstr>
      <vt:lpstr>Azure AD Storage Authentication</vt:lpstr>
      <vt:lpstr>Blob Data Retention Policies</vt:lpstr>
      <vt:lpstr>Time-based Retention Policies</vt:lpstr>
      <vt:lpstr>Legal Hold Policies</vt:lpstr>
      <vt:lpstr>Azure Files Authentication</vt:lpstr>
      <vt:lpstr>Azure Files Authentication – AD DS</vt:lpstr>
      <vt:lpstr>Azure Files Authentication – Azure AD DS</vt:lpstr>
      <vt:lpstr>Secure Transfer Required</vt:lpstr>
      <vt:lpstr>Demonstrations: Storage Security</vt:lpstr>
      <vt:lpstr>Additional Study – Storage Security</vt:lpstr>
      <vt:lpstr>Database Security</vt:lpstr>
      <vt:lpstr>Database Security </vt:lpstr>
      <vt:lpstr>Azure AD Authentication for Azure SQL</vt:lpstr>
      <vt:lpstr>SQL Database Firewalls</vt:lpstr>
      <vt:lpstr>Database Auditing</vt:lpstr>
      <vt:lpstr>Data Discovery and Classification</vt:lpstr>
      <vt:lpstr>Microsoft Defender for SQL</vt:lpstr>
      <vt:lpstr>Vulnerability assessment for SQL Server</vt:lpstr>
      <vt:lpstr>SQL Advanced Threat Protection</vt:lpstr>
      <vt:lpstr>Explore detection of a suspicious event</vt:lpstr>
      <vt:lpstr>Explore detection of a suspicious event</vt:lpstr>
      <vt:lpstr>Explore detection of a suspicious event (continued)</vt:lpstr>
      <vt:lpstr>Explore detection of a suspicious event (continued)</vt:lpstr>
      <vt:lpstr>Explore detection of a suspicious event -Explore alerts in the Azure portal </vt:lpstr>
      <vt:lpstr>SQL vulnerability assessment express and classic configurations </vt:lpstr>
      <vt:lpstr>Dynamic Data Masking</vt:lpstr>
      <vt:lpstr>Transparent Data Encryption</vt:lpstr>
      <vt:lpstr>Always Encrypted</vt:lpstr>
      <vt:lpstr>Always Encrypted - Implementation</vt:lpstr>
      <vt:lpstr>Demonstrations: Database Security</vt:lpstr>
      <vt:lpstr>Additional Study – Database Security</vt:lpstr>
      <vt:lpstr>Module Labs</vt:lpstr>
      <vt:lpstr>Lab 10  – Key Vault</vt:lpstr>
      <vt:lpstr>Lab 10  – Key Vault</vt:lpstr>
      <vt:lpstr>Lab 11 – Securing Azure SQL Database</vt:lpstr>
      <vt:lpstr>Lab 11 – Securing Azure SQL Database</vt:lpstr>
      <vt:lpstr>Lab 12 – Service Endpoints and Securing Storage</vt:lpstr>
      <vt:lpstr>Lab 12 – Service Endpoints and Securing Storage</vt:lpstr>
      <vt:lpstr>End of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AZ-500T00A: Microsoft Azure Security Technologies</dc:title>
  <dc:subject/>
  <dc:creator/>
  <cp:keywords/>
  <dc:description/>
  <cp:lastModifiedBy/>
  <cp:revision>5</cp:revision>
  <dcterms:created xsi:type="dcterms:W3CDTF">2020-08-04T13:43:39Z</dcterms:created>
  <dcterms:modified xsi:type="dcterms:W3CDTF">2023-09-21T10:39:19Z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0x010100329163849240324E9E04492C11FECC70</vt:lpwstr>
  </property>
  <property fmtid="{D5CDD505-2E9C-101B-9397-08002B2CF9AE}" pid="3" name="MediaServiceImageTags">
    <vt:lpwstr/>
  </property>
</Properties>
</file>